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83" r:id="rId2"/>
    <p:sldId id="317" r:id="rId3"/>
    <p:sldId id="318" r:id="rId4"/>
    <p:sldId id="256" r:id="rId5"/>
    <p:sldId id="257" r:id="rId6"/>
    <p:sldId id="258" r:id="rId7"/>
    <p:sldId id="269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8" r:id="rId16"/>
    <p:sldId id="273" r:id="rId17"/>
    <p:sldId id="271" r:id="rId18"/>
    <p:sldId id="280" r:id="rId19"/>
    <p:sldId id="286" r:id="rId20"/>
    <p:sldId id="285" r:id="rId21"/>
    <p:sldId id="287" r:id="rId22"/>
    <p:sldId id="288" r:id="rId23"/>
    <p:sldId id="295" r:id="rId24"/>
    <p:sldId id="319" r:id="rId25"/>
    <p:sldId id="322" r:id="rId26"/>
    <p:sldId id="321" r:id="rId27"/>
    <p:sldId id="320" r:id="rId28"/>
    <p:sldId id="323" r:id="rId29"/>
    <p:sldId id="290" r:id="rId30"/>
    <p:sldId id="291" r:id="rId31"/>
    <p:sldId id="294" r:id="rId32"/>
    <p:sldId id="289" r:id="rId33"/>
    <p:sldId id="293" r:id="rId34"/>
    <p:sldId id="296" r:id="rId35"/>
    <p:sldId id="297" r:id="rId36"/>
    <p:sldId id="282" r:id="rId37"/>
    <p:sldId id="298" r:id="rId38"/>
    <p:sldId id="324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6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47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7325-3E5D-4A81-82C3-F874C7EA7AB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F66EA-E467-419C-ACFF-D2D5022D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4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A4DE-886C-4532-841F-67DF77B2CCB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767E-19D2-4E77-8C0A-512D8B7E7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767E-19D2-4E77-8C0A-512D8B7E79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767E-19D2-4E77-8C0A-512D8B7E796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767E-19D2-4E77-8C0A-512D8B7E796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550B-6B1F-4DE0-9F1C-1F4B56E004DB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7C0D-FF13-4012-8156-E5A8B83E5A05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014-11EA-47B1-86AC-D1E79C74414C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4C96-AF54-4F5F-B96D-F76FE1EA6256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17F-6BA5-4CB4-8E8D-2C8EA92789AA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91A4-8A6C-495A-A594-C1A29F1ADBB7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FC6-5AA1-4CF4-8F17-737BC2CD64CA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E2D6-BC69-4444-A9F2-5F7DE56AEA00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0CEE-B250-4B4D-8E21-8D73CD8A755B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8C5E-307C-4B51-9947-61F1579FF76C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AE8-1C5F-4AB4-8984-290BF62A47BB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ECFF-242B-423C-8E96-DF71D7BB2C88}" type="datetime1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3962400"/>
          </a:xfrm>
        </p:spPr>
        <p:txBody>
          <a:bodyPr>
            <a:noAutofit/>
          </a:bodyPr>
          <a:lstStyle/>
          <a:p>
            <a:r>
              <a:rPr lang="en-US" sz="7200" b="1" i="1" dirty="0" smtClean="0"/>
              <a:t>Las </a:t>
            </a:r>
            <a:r>
              <a:rPr lang="en-US" sz="7200" b="1" i="1" dirty="0" err="1" smtClean="0"/>
              <a:t>partes</a:t>
            </a:r>
            <a:r>
              <a:rPr lang="en-US" sz="7200" b="1" i="1" dirty="0" smtClean="0"/>
              <a:t> del </a:t>
            </a:r>
            <a:r>
              <a:rPr lang="en-US" sz="7200" b="1" i="1" dirty="0" err="1" smtClean="0"/>
              <a:t>cuerpo</a:t>
            </a:r>
            <a:endParaRPr lang="en-US" sz="7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 TOBILLO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227" y="152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8.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2815" y="1225897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(ANKLE)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t0.gstatic.com/images?q=tbn:ANd9GcRg-wbVYMKKmp5KBrKd2PnsucptMwmyByq5ba9_ZtQ-4oy-jb2E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21114"/>
            <a:ext cx="5591175" cy="41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92553" y="4115107"/>
            <a:ext cx="295897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RODILLAS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7620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9.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6236" y="1187175"/>
            <a:ext cx="1191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(KNEES)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0" y="1828800"/>
            <a:ext cx="7892310" cy="479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LAS CEJAS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601" y="1367135"/>
            <a:ext cx="1809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(EYEBROWS)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t3.gstatic.com/images?q=tbn:ANd9GcQ-raP5M7xvcmTroqQk0PfCUDIhbQlleVJlRp0o4hj4zMfB7Lz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55" y="1731206"/>
            <a:ext cx="4270646" cy="46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3240263">
            <a:off x="1744369" y="4206507"/>
            <a:ext cx="2205473" cy="48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071418">
            <a:off x="4808365" y="3970062"/>
            <a:ext cx="2205473" cy="48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7406" y="290987"/>
            <a:ext cx="3239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LAS PESTAÑAS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01751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3151" y="1079293"/>
            <a:ext cx="1787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(EYELASHES)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t2.gstatic.com/images?q=tbn:ANd9GcS_h1mZS9xeZBOvDZqIU3JaDVIMgErr_SbaitXWkcvMUvKs756t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57" y="1525081"/>
            <a:ext cx="5808645" cy="52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LAS OREJAS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4227" y="995065"/>
            <a:ext cx="1025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(EARS)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t1.gstatic.com/images?q=tbn:ANd9GcT9bfcV6giPb2Alp_vDUt_HisQHZZTwbUUDl8l30OXUHoeAtEY7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91" y="1556333"/>
            <a:ext cx="4508500" cy="52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LOS LABIOS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004" y="1225897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(LIPS)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1266" name="Picture 2" descr="http://t1.gstatic.com/images?q=tbn:ANd9GcQyvNCntp3CDgPW0lmvHIbFzfnJ2Jq7fK0eDGdSwrRW49g-Pc2e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56" y="1683933"/>
            <a:ext cx="5109985" cy="51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 MEJILLA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1487" y="1304330"/>
            <a:ext cx="1204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(CHEEK)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65995"/>
            <a:ext cx="6684963" cy="4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02" y="254000"/>
            <a:ext cx="4389498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LOS HUESOS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151930"/>
            <a:ext cx="1254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(BONES)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0"/>
            <a:ext cx="2943225" cy="62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1810" y="1769265"/>
            <a:ext cx="3271838" cy="452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36171"/>
            <a:ext cx="8686793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 PULMÓN/ LOS PULMONES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302530" y="1035704"/>
            <a:ext cx="250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</a:rPr>
              <a:t>(LUNG/ LUNGS)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035704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1" y="1843313"/>
            <a:ext cx="4419600" cy="47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8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 CEREBRO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17.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3223" y="1151930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(BRAIN)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6252"/>
            <a:ext cx="61583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2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 smtClean="0"/>
              <a:t>viernes</a:t>
            </a:r>
            <a:r>
              <a:rPr lang="en-US" sz="5400" b="1" u="sng" dirty="0" smtClean="0"/>
              <a:t> 13 de </a:t>
            </a:r>
            <a:r>
              <a:rPr lang="en-US" sz="5400" b="1" u="sng" dirty="0" err="1" smtClean="0"/>
              <a:t>enero</a:t>
            </a:r>
            <a:r>
              <a:rPr lang="en-US" sz="5400" b="1" u="sng" dirty="0" smtClean="0"/>
              <a:t> 2017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763000" cy="5135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u="sng" dirty="0" smtClean="0"/>
              <a:t>Objective: </a:t>
            </a:r>
            <a:r>
              <a:rPr lang="en-US" sz="4800" dirty="0" smtClean="0"/>
              <a:t>SWBAT identify and recall the body parts in Spanish.</a:t>
            </a:r>
          </a:p>
          <a:p>
            <a:pPr marL="0" indent="0">
              <a:buNone/>
            </a:pPr>
            <a:r>
              <a:rPr lang="en-US" sz="4800" b="1" u="sng" dirty="0" smtClean="0"/>
              <a:t>What are we learning: </a:t>
            </a:r>
            <a:r>
              <a:rPr lang="en-US" sz="4800" dirty="0" smtClean="0"/>
              <a:t>parts of the body</a:t>
            </a:r>
          </a:p>
          <a:p>
            <a:pPr marL="0" indent="0">
              <a:buNone/>
            </a:pPr>
            <a:r>
              <a:rPr lang="en-US" sz="4800" b="1" u="sng" dirty="0" smtClean="0"/>
              <a:t>Why are we learning this: </a:t>
            </a:r>
            <a:r>
              <a:rPr lang="en-US" sz="4800" dirty="0" smtClean="0"/>
              <a:t>Because we will need to describe a person’s features.</a:t>
            </a:r>
            <a:endParaRPr lang="en-US" sz="4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resolución</a:t>
            </a:r>
            <a:r>
              <a:rPr kumimoji="0" lang="es-E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  CORAZÓN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18.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6586" y="1151930"/>
            <a:ext cx="1226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(HEART)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90" y="1584566"/>
            <a:ext cx="4533965" cy="504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07" y="11876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LAS PIERNAS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19.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155" y="1012088"/>
            <a:ext cx="994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(LEGS)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67012"/>
            <a:ext cx="5867400" cy="53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122" y="8560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49" y="622633"/>
            <a:ext cx="6022018" cy="62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91314" y="257628"/>
            <a:ext cx="31264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EL BRAZO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5951834" y="1261345"/>
            <a:ext cx="1005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(ARM)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11876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LA CABEZA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0805" y="926398"/>
            <a:ext cx="109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(HEAD)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t2.gstatic.com/images?q=tbn:ANd9GcRrC-VXLleFVOBk0glDTkn2HCYiyoAwRqPssWEhsdv0xrPttlEe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05" y="1447105"/>
            <a:ext cx="4876800" cy="5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pelo</a:t>
            </a:r>
            <a:r>
              <a:rPr lang="en-US" b="1" u="sng" dirty="0" smtClean="0"/>
              <a:t> negro (black hair)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638"/>
            <a:ext cx="6705600" cy="48307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Pelo</a:t>
            </a:r>
            <a:r>
              <a:rPr lang="en-US" b="1" u="sng" dirty="0" smtClean="0"/>
              <a:t> cafe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818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pelo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rojo</a:t>
            </a:r>
            <a:r>
              <a:rPr lang="en-US" b="1" u="sng" dirty="0" smtClean="0"/>
              <a:t> (red hair)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pelo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rubio</a:t>
            </a:r>
            <a:r>
              <a:rPr lang="en-US" b="1" u="sng" dirty="0" smtClean="0"/>
              <a:t> ( blond hair)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24012"/>
            <a:ext cx="60960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Pelo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gris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143000"/>
            <a:ext cx="7696199" cy="5213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6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EL CUERPO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2922" y="955427"/>
            <a:ext cx="110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(BODY)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360991"/>
            <a:ext cx="3105150" cy="54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609601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Repaso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Vocabulario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400" dirty="0" err="1" smtClean="0"/>
              <a:t>Que</a:t>
            </a:r>
            <a:r>
              <a:rPr lang="en-US" sz="4400" dirty="0" smtClean="0"/>
              <a:t> color </a:t>
            </a:r>
            <a:r>
              <a:rPr lang="en-US" sz="4400" dirty="0" err="1" smtClean="0"/>
              <a:t>es</a:t>
            </a:r>
            <a:r>
              <a:rPr lang="en-US" sz="4400" dirty="0" smtClean="0"/>
              <a:t>? / What color is it?</a:t>
            </a:r>
          </a:p>
          <a:p>
            <a:pPr marL="914400" indent="-914400">
              <a:buAutoNum type="arabicPeriod"/>
            </a:pPr>
            <a:r>
              <a:rPr lang="en-US" sz="4400" dirty="0" err="1" smtClean="0"/>
              <a:t>Que</a:t>
            </a:r>
            <a:r>
              <a:rPr lang="en-US" sz="4400" dirty="0" smtClean="0"/>
              <a:t> son? / What are they?</a:t>
            </a:r>
          </a:p>
          <a:p>
            <a:pPr marL="914400" indent="-914400">
              <a:buAutoNum type="arabicPeriod"/>
            </a:pP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es</a:t>
            </a:r>
            <a:r>
              <a:rPr lang="en-US" sz="4400" dirty="0" smtClean="0"/>
              <a:t>? / What is it?</a:t>
            </a:r>
          </a:p>
          <a:p>
            <a:pPr marL="914400" indent="-914400">
              <a:buAutoNum type="arabicPeriod"/>
            </a:pPr>
            <a:r>
              <a:rPr lang="en-US" sz="4400" dirty="0" err="1" smtClean="0"/>
              <a:t>Cuantas</a:t>
            </a:r>
            <a:r>
              <a:rPr lang="en-US" sz="4400" dirty="0" smtClean="0"/>
              <a:t>?/ </a:t>
            </a:r>
            <a:r>
              <a:rPr lang="en-US" sz="4400" dirty="0" err="1" smtClean="0"/>
              <a:t>cuantos</a:t>
            </a:r>
            <a:r>
              <a:rPr lang="en-US" sz="4400" dirty="0" smtClean="0"/>
              <a:t>? how many?</a:t>
            </a:r>
          </a:p>
          <a:p>
            <a:pPr marL="0" indent="0">
              <a:buNone/>
            </a:pPr>
            <a:r>
              <a:rPr lang="en-US" sz="4400" b="1" dirty="0" smtClean="0"/>
              <a:t>5. </a:t>
            </a:r>
            <a:r>
              <a:rPr lang="en-US" sz="4400" b="1" dirty="0" err="1" smtClean="0"/>
              <a:t>Cuantos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tienes</a:t>
            </a:r>
            <a:r>
              <a:rPr lang="en-US" sz="4400" b="1" dirty="0" smtClean="0"/>
              <a:t>?/How many do you have?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LOS OJOS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8927" y="1151930"/>
            <a:ext cx="981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(EYES)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t2.gstatic.com/images?q=tbn:ANd9GcQvan9yXJNOFlyK62pA5Ooe10fhVg81Iz2i8Tih7Wr96roFewk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7" y="2079171"/>
            <a:ext cx="7805070" cy="385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4311" y="180708"/>
            <a:ext cx="335059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/>
              <a:t>LA </a:t>
            </a:r>
          </a:p>
          <a:p>
            <a:r>
              <a:rPr lang="en-US" sz="9600" b="1" dirty="0" smtClean="0"/>
              <a:t>NARIZ</a:t>
            </a:r>
            <a:endParaRPr lang="en-US" sz="9600" dirty="0"/>
          </a:p>
        </p:txBody>
      </p:sp>
      <p:sp>
        <p:nvSpPr>
          <p:cNvPr id="11" name="Rectangle 10"/>
          <p:cNvSpPr/>
          <p:nvPr/>
        </p:nvSpPr>
        <p:spPr>
          <a:xfrm>
            <a:off x="5955533" y="3061309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/>
              <a:t>(NOSE)</a:t>
            </a:r>
            <a:endParaRPr lang="en-US" sz="3200" b="1" dirty="0"/>
          </a:p>
        </p:txBody>
      </p:sp>
      <p:pic>
        <p:nvPicPr>
          <p:cNvPr id="6146" name="Picture 2" descr="http://t3.gstatic.com/images?q=tbn:ANd9GcQjOAnhj7-85gsB513UEpOHrPrPW8dfH4jCOwBUl1JCcnHN405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5538"/>
            <a:ext cx="4724400" cy="55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 BOCA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9029" y="1151930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(MOUTH)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hAQERAUEREVEBESFRYVExMWFxUUGBsXFBYVFhcUGBUXGyoeFxkkGhIYIC8gIycpMC8uFR8xNTArNSYrLCkBCQoKDgwOGg8PGjQiHyQpLy0sKy0yLzUtNSotLCwpLC41LDQ1LDM0MiwsKSwsLCwxNSo1LzUpLCk0LSksLCkpLP/AABEIAOEA4QMBIgACEQEDEQH/xAAcAAEAAgMBAQEAAAAAAAAAAAAABgcEBQgDAgH/xABEEAABAwIDBQQGBwMMAwAAAAABAAIDBBEFEiEGBzFBYRMiUXEIFDJSgZFCYnKhscHRI4KSFRckM0NTVJOistLTRKOz/8QAGgEBAAIDAQAAAAAAAAAAAAAAAAMFAQIEBv/EADARAQACAQIDBQYHAQEAAAAAAAABAgMEERIhMQVBUWFxBhQysdHhFSKBkaHB8PET/9oADAMBAAIRAxEAPwC8UREBERAREQEREBERAREQEREBERAREQEREBERAREQEREBERAREQEREBERAREQEREBERAREQEREBERAREQEREBERAREQEREBERAREQEREBERAREQEREBF8ySNaCXENaBckmwA8STwVXbX7/KGmbaitWzZy13tsjaG8XZy3v3PDLpxN+FwtNFUmznpE0UvdrIX0jvfbeaP42GdvlY+an+ze2tBiOf1OobMWe02zmOHXI8B2XrayDeIiICLHrsRhgYXzSshjHF73NY0fFxsq52s39YfTMe2kJrJ7ENygtiDvFzzbMPs3v4jigs5FyYd7uNZnuFdIM5JIsywvyaC3ujoFg1e8LFpT38QqfISvYPkwgIOwUXI+A70cVo5A9tXLMOcc73zRnza52nmCCrH2K9IRz5ezxNjGRvPdnia4Bh8HsuSW9RqPA8QF4ovCirop2NkhkbLG7Vr2ODmnycNCvdAREQEREBERAREQEREBERAREQFDN5u8OLCaYkEOq5QRBHx14do4e437yLeJG22s20o8LiElVJlzXEcYGZ7yOIa34jU2AuLnVcnY9jdRiNVJNKS+WZ2jRrYfRY0cmgaDyRmImZ2hm7TbcYhijx6xK54+hCy7Yx5Rjiepueq86TY+Zwu8tj6HvH5DT71vcBwMU7busZXDU+A90fmVtlwZNTO+1Hr9B2BTgi+p6z3fVom7HwZQCXl3NwIF/hY2Wpqo58NqGS08royDmikabEW4tPjx1B0IPmFM141VFHKAJGB4HC6jx6i1Z3tO8LDWdjYMuLhxVitu6fqQekDjDePq7/tREf7XBflb6QGMSCzTBCfFkVz/AOxzh9yw3bNUp/svk54/NeTtk6YkHK4W5Bxsemuv3rp96ooJ9ndVHSaz+s/RGMa2hq61+epnknfyzkkC/JreDR0ACyMP2VmksX/sm/W9r4N/Wyl1PhsMZuyNrT4gC/z5LJUV9VM/DCy0vs7Ss757b+UdP36/JrMP2dghsQM7x9J2vyHALP8AV2XzZW5vesL/AD4r0Rck2m07zL0WLT4sVeGlYiGBV4FTy+1GAfFvdP3cfitPV7FixMUhv7r/APkP0UnRb1y3r0lzZ+zdLn+Okb+Mcp/hDMC2kr8JnzQSOhcCC6M6sePBzODgfH5ELprd/vCpsXgzMIjnYB20BPeafeHvMPJ3wNiqMxPC46huV41HsuHEH9OihAlmo5yYpXRyxOIEkbi0jqCNRorDDmjJHm8V2n2ZbRW3id6z0n+pdqooJur3jR4pTMZJI0V0bbTR8C4N0ErRzBFr24EngLKdqdUCIiAiIgIiICIiAiIgLFxPE4qaKSaZ4jijaXPceAA/E8gOZIC1u122NLhcBmqX2HBkbdXvd7rW/iToOa5o2+3m1eLvs89jTNN46dp7oPJzz9N9uZ0HIC5uGHtptRNi9dJMQ6zjkgj45YwTlb58SepJW3wLAW04zOs6UjU8h0H6r42bwdsUYeR+0eLk+AOoaPzW5VdnzcX5Y6PcdkdlRhrGfLztPSPD7/IRYtficUAvI63g3i4+QUaq9spTfs2NYPE94/p9yhpitfos9V2lp9LyyW5+Ec5/3ql6Kt6nEZZHAve4kcNbW8gOCmGDbJ7QSNDoqWdzOXatDQR07Ug28lPOktt1VNfaPDNtrUmI8eXy+8twi1eKnFKIXq6B8bffyuDP4xdt/itJPtnKfYja3qSXfoFH7tk8HZ+O6Pbfin02lL1+PcBqTYeJ0UKgmxGqzdkJpgBdwiY4gAa3OQaBZGzuwmJYm1z6WEztY7K5xkjbZ1gbd94PAhSxpJ75cGT2kxx8GOZ9Z2+qQyY1Tt4zM+Bv+C9YMRhf7EjHdA4X+XFavGNz2LUsEk8sLBHG0ufaWMkNHE2vr8LrHwjdTi9VEyaGkLongOY4viZcHgQHvBst/dI8XLHtJl350jb9W9qK6OP23tb5kfhxXk3Gaci/bM/iA+46rTVe6nGYvaoJj9jLJ/8AMlaDFMEqaVwbUwSU7nC7WyMcwkcLgOGoT3SPEt7SZN/y4429Z+yw2ODgCNQdQRqFrq7AoZI3tDGtcbkOtrm43J42uoMTIwD2mA6jiPiFm0e0dRELB+YeDu99/Fa+7WrzrKf8d0+eOHPj5beU/R8YXiU9DUxTR3jmgeHNuDxHIjmCLgjmCVfm77frDWObDXBlLO7RkgJETz4HMbxu8Lkg+INgaYqMTpqtjRKexlFu/luL8xob5ehWrrsCliGYWkjOoezUW6+C6a5O63KVBn0U13vhnjp4x1j1jrHydpIuTNkN6eI4a5gbM6anaQDTyEuZl91pNzGfAt+IPBXvg++3Bqhrc1Qad54slY9tj9sAs+N1Kr08RY9DiEU7GyQyMmjd7L2OD2nyc02WQgIiICItRtVs5HiFLLTyOcwSAZXt9prmkOa8eRA05i45oNvdQ/eVtxLhNMJYqV1RmJaX3tHGdA0yW72pdoBxsdRpfn7bbYzFcMcRUGSSC9mTte90Z8ATfuO+q63S/FQ9zyeJJQbzHtoq3F6gPneZHnutaBZjGk8GtHst68fElfkGHxUsrfWXNeCCQ1t3WIIsXCw04/JYRxUtgEUYyX1kdzcfDoLKS7AbrKzFXtdlMFID353DQ+LYwfbd9w5nkY5i1uvKHdXJhwbTWOK3Kd56R5bd/r/1lYZX1FdL2NBSvqH8ye61o95x4Nb1JCkv8x+NTd6Srgiv9Br5dOlmst95Vw7P7IxYfR+rUhEbsrgJixjnF5vlkkAAEhFxx5Cy59xzBto8LfUAvqiyYkyTwukeyT65e3Vjj1ynlwWKYaV6Q31Haep1Hx35eEco/wB6pVR+jdM516ivbbnkjc8n957hb5FTbCNxmDU4GaF9S4fSme4/6GZW/MFVTs3vWx+BgaGPq4ou88yRPe4Mbq4OlAuBa/edchWHhvpEYY9o7aKeB9tRlbI2/RzTc/FoUqu33Vzvu2Giw+rikpmCOCqa4iMcGyR5Q9rRyaQ9pt4k8rLpHD4nMiia43c1jQ4+JDQCfmFzlve3l0uKGjFKyS1O6RznSNa0HN2dg0BxP0De9uIU1pPSSoy39rRzsdzDHRvHzJafuQW3U07ZGPY8BzHtLXNPAhwsQfgVU+6vdbU4dWVhqo4pKcsyQvJY/MQ8EODeLe7e97fFYGJekpGART0LnHk6WQNA/dYDf5hRil9IDEvW4pZshpmnv08bQ0FpFvbdd2YcRra4QdGzPZFG5xsyNjS48gGtFz9wVP8Ao3y3jxKws3tYnAeGZsmnyAWXt5vdw6pwmqbSVP7eZgjETmva8CRzWyAgi2jC7UEjqtbuHx6go6GoNRVwQyyTElj5GsdkaxobZrjc6l3C6C1dsKUS0FdGeD6aZvzjdY/NRncbI52C0ubgHTBv2e1f+ZK1G83bmOqw+aLDpZnzPLWuEdNUEPjdcSN7Qx5QCDe4PK3NRLYPePiWGUbaV2FT1IY5xjdlkjs15zZSBEb94uN7/StyQX9UShjXOPBoLj5AX/JU9svvMpf5MdWYk6KorI5pzTxHI6XvlrgyMEF0bL6ZrWAaPABaDFa3abHnGEU8lHTH2m5X08ZH15H96T7IuPqr92c9HaqfKfXpmQwt/uj2j39ASLMHUg+SCE7Y7ysQxTu1EgEIfnZCxoaxpAIGvtO0J9onitlsfuaxLEAHlgpYDqJJgQXDxZGO87zNh1V/YBuywqiymKkjdI3USyDtZL+8HPvlP2bKUoOYNsNyOIUDe0jHrsPN0TXZ29XRam3UE9bKHUONz012DgCbseOB59QuzyVzZvt25o6+ZkVLHG/sSc9WGjM8gEZGP4mMXOp4m1tBc4tWLRtKXFmyYbcWOdp8kDxPFmTt1hayS/ttNr+IItr8197M7MVOI1DYKZmeR2pJ0a1o4ve76LRf7wBckBfmzuzNViEwhpYjK/ibaNaPee46Nb1K6p2E2Gp8KpxHEwdq8NM8l8xe8DXvEDuA3sLDj4krFaxWNoM2a+a3Hfr6RHyee7nYZmEUnYh/ayPcZJZLWBcQBZo5NAaB8zpeylKItkQiIgIiIPiaFr2lr2hzXCzmkAgg8QQdCFWe2O4igqWyPpG+qVFiWtaf2Lncg5hvkB4d21vAqz0QcgbO4wcJq3ipoYaksOSSGoYHFpa7UsJvkf1sR0XTWx+32H4lG31aVoktrTus2RthwycwPFtx1WFtfunw7FJRNO2RkuUNc+JwYXAcMwLSCQNL8bWHIKhd5ewkmC1bexMnq7g11PMT3swAzNL2gAPDtdLaEIOrEUA3N7cuxKiyzPzVVMQyUni5p1jkPUgEE+LCean6BZRnFd2mE1Ti6ahiLjqXNBiJJ5kxkXPUqTIggv8AMjgf+DP+dUf9ifzI4F/gz/n1H/Yp0iCAP3GYIeFM9vlNN+bivL+YbBf7qX/OerERBA4Nx+CN40rn/amm/APCk+EbK0VGP6NSwwfWYxocfN9sx+JW1RAREQEREBEUP3pba/yXQvkYR6xKezgHHvkavt4NFz55RzQRzfHvNpqenqaKJ5fVysyOyWtG19swe7k4tJGUXOuttL0PststU4lUNp6ZoLyC4lxs1rRa73HkBccjxCwaenmqpmsYHTTzPsBq5znvPieJJPErqXdfu7ZhFNZ1n1U1jPIOAtwjZ9Vt+PM3PgAGZu72JZhNG2G7Xyuc580rRbM4k5eOtmtsB5E81KERAREQEREBERAREQFgY5gVPWwvgqYxLE/iDyPJzTxa4ciFnog5ijkk2XxstDjJALB3i+nlsdR77bX5d6PwK6ZpqhsjGPY4PY9oc1w1Ba4XBHQg3XO/pGULm4jBJbuy07QD9aN78w+T2/NTL0ftsfWKV9HI68tL3o78TC48P3HG3k9o5ILaREQEUe2s28ocLa01UuVztWRNGeR3UNHAdTYdVBav0kMPFuypql+ovm7KPS+pFnuubctPMILbRQ3Z7e3hNc+OOKoyTSaNjkY+Mk+7mIyE9A7XkpkgItdju0VLQxGWqmbBGObjqT4NaNXHoASqvxj0kKRhIpqSWe30nubCD1AAcbedkFwoufpfSTq792jgDfAukcfmLfgsp3pLyWFsPbe4zHtiQRzAHZ6Hrr8UF7ooHsvvnwuuytMvqkx/s57MF/qyewelyD0U7Bug/VzRv/xeaXFDC/SKnjYIh49o1r3v8ySG+TAul1y/vMacS2glhgIcXSRUzTyzNa1jyejXZr/ZKCZejzsWA2TEJW6uJipr8gNJJB5nuA9H+Ku5YWDYVHSQQwRC0cLGsb5NFrnqeJ6krNQEREBERAREQEREBERAREQVzvy2RNbh5ljF5qMulA5mO37Vo62aHfuW5qht3u0xw7EKacm0Ydkm6xP7r9Odgcw6tC66qYc7Ht07zS3XhqCNfmuMMcwaWjqJaeduWWF2Vw5dHDxaQQQfAhB2mx4IBBuDqCOHmoZvF3nU+EMDSDLVSNLoohoLXIzvd9FtweGpt8RXe6LfH2fY0NcQIwMkNS52XKAO7HJfTLplDri2gOmohG8bHnYxi0hpwZWlzaemA+k1psCOjnFzteTkGLQYZiGP1kr8wfK7vyyPOVjGk2aAPAcA0DgFN27gW5da45+kIy3/AI72U32D2NZhlMGXDpn2dM8c3W0aPqtuQPMnmpKttljj09eH83VQGI7lsTiJ7MR1DRwLHhpP7r7a/NaLA9rMQwuozRySRyRus+GTNlNuLJIyf0I5EFdOKKbZ7uaXE+868M4FhMwAkgcA9p9sDzB68k2aZNLy3opDaDaGuxurDngyyv7sUMYcWtaBfKxtyQNCSfMlT3Zrcax0QdXSvbI7XsoiwZejnlrsx8tB4lSfYLdlHhj5JXS+sTOGRrsuQNadTYZjqbDXw08VNkiGcWniOd0Epdy+FM9pssv25SP9gatJiu4aJzyaeqdE08GSM7S3QPDgbeY+JVrIs7J5w0nuc47VbsK7D2mRwbPAOMkdzlH12kXaOuo6rZ7tN69RhsjI5pHzUXsmI2OS/BzHO1YBxIGnHS+qtranbahoGkVEgc8j+oaA97gRwLOABHN1gua8RljfLK6Jhjic9xjYTctaXEtbfnYWHwWsuDNjrSfyy613gbSGjwuqqYXjMIx2LwQRmlLWMe08DbOHDyVL+j3gvb4jLUP7wpoiQTr+0mJYCf3e0VavxaodE2F00hgaczYi9xjB8Qy9gdTy5rozcLsw6kw8zSNyyVjxIAdD2TRaO/ndzh0eFhAsxERAREQEREBERAREQEREBERAXPPpG4VkraacMIEsOVzrGxdG51teGbK4fBoXQy0W3Gzv8oUFTTgML5GHsy/gJBqx1wLixHEIOTnYJmp2zROL7X7RvMEHUjpw+d167IbSfyfVMqOybMWBwDXEttmFi4EcDYkcDxWwpqSowuqdT1kboC7jm4fVe1w0c06jMNPkttPglNN3sjddczDa/Xu6Fc1s047bW6dz0GDs6utxVyaeYraOU1nxjv7+qbUO/PD3gdrFPC7mA1sg+Dg4E/IKb4Nj1NWMD6eZsrTxynvDo5vFp6ELnyv2NFiYXEn3XW18naW+K1IwSrjOZsbwRwLCCfgWm6mrnpbvRZdNrMFtr0mfOOf8w6pQLmFu0uKw/wDlVbAORklt8iVjVW1dfL/WVlQ/oZZLfK9lLxRLltqeHlNZh1M4246W43WnxzbCiomtdUTtZm9kC73G3g1lzbrwXNsm0lY6J0LqqZ0LuMZkeWnpYnh0XnSYJPLYtjNvePdHzPH4LE3iOpXNkyzw4qTM/ut7Fd/FM24pqaSU8nSFsbfOwzEj5KEVG+DFnte3tmszc2xsaWg8mutcefHqsSh2MHGZ9/qs/wCR/RbSDZumYbiPMfrEuHyOi5raqkdFlj7H1uaN7TFfWfohUcU1Q82DpXuN3E3JJPEucfxK29XgkVNCXTOL5XAhjWmwBtx62Uwa0DQCw8BooHtFiPbTGxuxndb8OJ+J/JR0y2y22jlCTVdn4ezsE3vPHeeUb9I8Z28vozt32zjq/EKWENzNzh8vgImEOeT8BbzcBzXYACrrcpsM2gomzyN/pNW1r3E8WxnWOMeGhDj1NvohWMux5gREQEREBERAREQEREBERAREQEREEZ262CpsXhZHOXRujdmZIzLmFwQW3cD3TpcfVHgqLxnZnEcHdIyWnfUUcbjkqWN0yHUE2uG8dQ7nfVdNLxq43OjeGFocWkNL2l7bkaZmAgub4i4v4rW1IvG0ujT6nLpr8eKdpc3UtS2RjXtN2uFx+h6r1Wr2mwTEMFnf28LDTzPc6N0VxDdxJyxnjGQNMjtbDnxWtG2zf7k/xD/iq6+mvE8ucPbabtzTXxxOW3Dbvjafuky+HQtPFoPmAVh0mOwSBtpA0u0yuNnX8LLPUExNeq4pkx5q70mJh8NgYODWjyAC+0siwliIjoITbotXV7SU8dxnzuHJov8AC/D71F8W2gkqNPYj90Hj9o81NjwWv5KnWdr6fTRynit4R/c9zY7QbShwMcJ0Ojn+PRvTqpNuk3TnE3esVV20THWAFw6Vw4tB5MHNw8hrcjN2H3Bz1cbJq2U0sTwHNiaLylp4E30juNdQT4gK/sIwqKlgighblihYGMHRo4nxJ4k8ySrKlIpG0PC6vV5NVk/9Mk+kd0MtrQAANANAF+oi3cgiIgIiICIiAiIgIiICIiAiIgIiICIiDGxHDoqiN8U8bZYnizmOAII8vz5KnNp/Rya5zn4fUCMHhDNcgdBK27rebSequxEHLOIbj8ahvanbMBzikjP+lxDvuWjrMCxamH7SCriA5lkob8Day7CRYmInq3re1PhnZxJNVzHR73no5zvwJWThWA1dU4Np4JZ3H3GOd8SQLAdSuzpIGO9podbxAP4r7ATaIYte1uczu542Z9HitlLXVsjKWPi5jSJJfLTuN87nyVy7O7vcNoGgQUzMw4yvAkkPUvdqPIWHRSNFlqIiICIiAiIgIiICIiAiIgIiICIiAiIgIiICIiAiIgIiICIiAiIgIiICIiAiIgIiICIiAiIgIiICIiAiIgIiICIiAiIgIiICIiAiIgIiICIiAiIg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0" y="1613595"/>
            <a:ext cx="6717349" cy="50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950" y="192314"/>
            <a:ext cx="690925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LOS DIENTES/ LAS MUELAS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7715" y="1058734"/>
            <a:ext cx="2488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(TEETH/ MOLARS)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t2.gstatic.com/images?q=tbn:ANd9GcSCRBkuT7zZ1cQFXuw6Gt3HaBtMd4XStua_Xh0qsReeSfT9kwa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6321"/>
            <a:ext cx="5134428" cy="52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8" y="762000"/>
            <a:ext cx="4620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EL ESTÓMAGO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27.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905000"/>
            <a:ext cx="1681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(STOMACH)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http://t2.gstatic.com/images?q=tbn:ANd9GcRXuPKPi4iqEKihEzNI9Jlf9TEPtEqVhsO9rJlLW--VvNvF76RbCYyGZ3N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0999"/>
            <a:ext cx="2819400" cy="60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301996">
            <a:off x="1897408" y="3081181"/>
            <a:ext cx="3881873" cy="702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8" y="3316288"/>
            <a:ext cx="4017963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 FRENTE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28.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0840" y="1151930"/>
            <a:ext cx="183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(FOREHEAD) 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t0.gstatic.com/images?q=tbn:ANd9GcSYDuxH8DZi8pRTNGCVS_zzJToFl4MaOwJ3dSCO6yhuf2d1aAF5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13" y="1828800"/>
            <a:ext cx="5867400" cy="43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1000" y="1988457"/>
            <a:ext cx="45139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LAS MANOS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974556" y="1295399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(HANDS)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29.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t0.gstatic.com/images?q=tbn:ANd9GcQypd6Cehwk7Y_goN4zIpq_yiY0qKYo1Ro5n058MAAvfl9-UtRsu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5" y="1905000"/>
            <a:ext cx="6350585" cy="47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 CUELLO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4095422" y="1295399"/>
            <a:ext cx="1057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(NECK)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hQSERUUExQUFRUUFxwXFxcUFxcUFBUUFxgXFxcXFBQXHCYeFxokGhQUHy8gJCcpLCwsFx4xNTAqNSYrLCkBCQoKDgwOGg8PFykcHB8sKSkpKSwsLCwsKSwpKSwpKSkpKSwpKSwsLCkpKSwpLCwsKSwpLCwpKSwpLCksLCwsKf/AABEIAMIBAwMBIgACEQEDEQH/xAAbAAABBQEBAAAAAAAAAAAAAAAEAAIDBQYBB//EAD8QAAIBAgIGCAUCBgECBwAAAAABAgMRBCEFEjFBUXEGImGBkbHB8BMjMqHRcuEHM0JigvGiUsIUFRckQ5Ky/8QAGgEAAgMBAQAAAAAAAAAAAAAAAQIAAwQFBv/EACgRAAICAQQCAQMFAQAAAAAAAAABAhEDBBIhMSJBUTNCYRMjMnGRFP/aAAwDAQACEQMRAD8A89hSCY0yOCzCUikcK0VD5se/yZoFAodGfzY8/Q0diqQyNLKq0o2zyWzkR1Kz4O4VhMP1Ip7UlfwCFQRzXKKPRb0kV9OvU3LxZbUJNxVyL4RPB2KJtPpFU2n0MkiCoETZBUBEkQaSIZoInEHqFyGBqqA6iDKsgKtM0YymYO4nFTHKQ7UubEYZEc6ZX4rD3uXDiB4pWIwIAw3ympRyaDsX0knJWsl33+wFVeQPqiuEW7aLFkklSYLja05bZPPtt5ANSjk3xy/PmiwxdKzV3lt5e0gWtJtpdt32ZZLntdi1GeXPYVoylZJvta7LtJeTDdIQUqT/ALb34tO6fnfuBVlGK3u37DKmO1ZJPY4vb2t+j+wBWZbSyfxZWBoU+t75ZdhY6Ww/X7gSGTXcXIoa5D5U9u8DxFC8ve4sKeaRLVwqd2Cw0VlHC53tuLSnh7CwScWm12h9ZK6t5isKRBClmuZo40/MoGtho6byFI0VmLpdd+9wgvFR6z97jowKMjHaExQPEJigBCcC/mQ/UjTWMvhnacea8zUMSQUarR+IU4J77WfNbQyCM90fr2k47mr96L+5ycsdsqOxjnvgmPaOoiZ3WKqHo7NkUmKpMgnVGSHSFNgtZj6lYDq1S2KC2Mr1AGpMfWrAspGuCM02SRJ4AykTRmXWZWiZsrcZMNqSKvFSGADzmPpQuweLzLDCUiAANLq0Xx8ktoPhcNZttbXd9llv7/sHaUXWinld2v5W7bjJxUKTd1nwztfblwyGK38gkcQnU4+2vS5XaZlart2K3PJetyWjK0uy9/fveCYyetPPZe7e/wD1tGXZW3wBRrNpJvYdlhG6blkrP3kT0cA2nLavC79SetgpKF5ZWztsHsrogwzyzCoytluYDgal3Z7wuMdwGFFvh6OV/fcdrRyWSBaDmlZWZ167VnZcs/MQclVre8y5wCyzKelSyNDg4ZJ7nFeQAMixNG8n73CCp0czo9imCQREHRPABCam80apsyaNXHYhJBRbdHaV6knwj5v9jSxpmb6N1bTkuK8n+5opVDmai9508H01RyqrAdWqSVq5VYrF9pVGNmtKlyTzxINWxRW4jHAdTFNmmOIVzLSWMBa2KAJVe0jlWLlCitzCZVbnUwam5PYidUGOVNWOjMIpsGjEmhIYqY6u8irryLDESyKyoxxCOmsy6wFO4BhsFJ52di4wVKwLBJNIpNP07yh2Nu/BLO/2AMXUya5LwSTX/JFz0qoPUer73szdWTbv2tNcvfgixFT4I1S3cVl42yJ8LodvOeS4J5vvJsHtzuW0ULKTQiQJHAW+iyXB7ALT91SetbPgXcYlH0pm2oQ4teCu/VAi7YGUGjo9dFriIWkmt+T8wfQ9BfEz3bS2xOHzSfFf7XcWN8gS4JKNC3h5jq0cgyNPLuIa6yK7LEQwW00ejo/Lj+lfgz1KO00mjF8uPL1ChWTuAiZUxDCnmBPT2EJNT2BASJmpou8Y8l5GVRqMG704/pQkgoJw1VxmpLamaSpjcr8TMR2ovai6kOfoyieJZC/FneL8oCxekrvIr6mtI0dPCwcoXis7p5bciaWiqfxIxtZOLeTd7rmBYWujT/2RfaZj3hJHHg2bSt0fSlFRk+snt7Lb1zBq+h3B2duywst8O0WwyY58JmVjgGwmlouO8vVgDv8A4Qpeay5QRX08MlsQyrRLR4ciqUBVMZopKlMZFFlVoAc6VjVCVmTJEErkui9G671pbEJ0bsu8JG0UiZZ0uA4o3yxlaCSyB8OibEyG0QYVwLnBdNUNalK2dkYnfnsfnxPQq0bpriZGvoySnZ9V9uSfBp+BqToxSBaMet2+f7lpTla1thWTpSi81ny7gyhT7H3iyIixi8jPaX61df2xb77f6NBS4FbpPC533KNvG4sHTA0VGh6ebZcUVr5/9C73n6FZotdVlvgI2klxdn37R5PkC6C4bASqgxwtkC1hAojo7+Ro9ExvSXf5mdw78jSaE/lrmwrsLDVARIjg1iHlBNSZEySkxxSZGk0d/KhyM0jR6Jfyo9/mxJdBC4l818uPP0ZRRL2P8pc0BAYTS20/1ejDpP51PlL0AqW2H6l5MNr/AMylzkvsh0KF1X8yl/l5IWkPqpfqfkhlVfMpX4vyJNJL+X+v0GYB2K0erXVr7WkAfCNB8PyKaKOZrMag017Olpcsmmn6BpUiCpSD3AgqRMaZujKyprwAatMtsRTAK0DVjkCcbAdTMsKDyBoxJ72Rbk5K4KiGurs7R2Ebn1iWG0vgqRkyO2LWJI01J5q+S/45eqImE4Xb2+/fcM+iiRnsfRSqySWxkcFYJ0hH5s+bIbCWREkRmLo3j3j6cTuLyj3r1IgFHQoaspLdfLkF4Spqu+8bOO/ecoyzLCFhF3BsQgilIgrraKBEOHWfcaTQX8v/ACfkjOYfauTNFoF9SX6vQK7GfRbRQh0VkIcU8hJKRGSUhyslRodCv5XezPWL7Qcuo+yXohZdELJF7RfyfDzRQovcI/lP3vFiRhVPZH9aLDFLrUn/AH+aZW61ornHzQdjqyj8NyailNZydlse9joUKxP1Uv1+jJNJ7IfrXkys0r0jw1NQcq9FWmnlOMnazu0k22UON/ilh51FTp0600pJ66UUna6uot3tnvsMBKz0iCKOlmkV9XpbKr1MPFxW+pJLW/xju5vwDsGrRS4HO1s4ypI6GnxSgnJ+yRohqQCWiOaOeakwCrTAa9ItakQLEQLISNC5RWOA2tkgt0wLFmqDtlc+ECqeYTTdwCc7E2FrmxHPkEN5klObTyI6qzTEmMVsr9JRfxJO31Ntd4MmXc7NWayAJ4Nf0vuf5FcPgWyKmzmOfU70Mr4hUouU3ZLaA1dO0pxynZ3WUrr9gKLA2ckyOiL4iaumnyOUNoxCwgMrj6ZHXFIiLDbV3mg0C8pc15Mz2G2rmy/0A/q7vUPsL6LyDyEMTEOLZ5GPpDUS0oDASbJEi20RiYwjLWds1YrYxJEK2WrF8l7/AOYw4vw/I/HdNqOHoyXWlNrqx2X7W9yMxjMZqRbft8DJ16znJyk837suwMIleVKPC7LrHdNMTVf82UVujTbil4ZvvKzEaQnUznOUv1ScvMghTzH0qes+xFxQSUqbeZp+j2GUaetvln3bvfaUFRbIre0vQ2WHw+rFJbsvApyS4N2lh5N/BsejElKnfenY0VEynQ+VnNdifvxNVTOLmVTZ0ZdBDYyQ4icioqSGTQPOAQ2N1QplsXQJKiU+MWZoqkMjP4z6jVp3cgZHcCkx9Sw7AptXBNKT61kXuCwerTjfer+JulLaZYw3CewVMlqRyBabdy2LtWZ5Rp0TVEAVJu+RY1Y3QNTsnfeSTpWSMG3TKXpXg9WipSeesrLt2+hiKkrZmj6XaX+JUUF9MMucntf2SMzJ3a4fj/Q2LdtuQmbapVEfTlZ7WrbbZX9sMw2lKkXlK64Sz/cC4nYlnZSbPRWP+LG9rNOzXkTViv6K6upK62y8l+5dywSn9L8c14oolGmWR5Kyg8+8v9AvrS7vNlWtE1E9iee5/ktdC0JRnK6ay9VvAlyF9Fu2I7KQi2is8rpxCIRGUoB9HCCN0a4RIBKDYfHCAuma3wKTf9Uso+rE3W6Ra40rZmNNYnWnqp5Ry/JXtCvte9kkI7+CNK4OdJ7nYp9WNt729i9vzJqEEkuX7sEhLWu+2y5L/YcpEZES4J/Op8NZPw/0ei4PD/EjdI81jK1SPvceodCcUpwlF7VZ+hl1FqO46Oja5QdomHwpN9xoqFa4BPDDqD1TmT8uToOKaLfWIK7GQrDpyuikpUaZDCsE00VVeeqw/B1rjuPFjzXFoKrRyMzjfqZp67yZlMfPrM0aVeTKJfwKGdFzqpcWvM2OMo5IptG4K09eW7Z+S/m7oszy8lXofFHxK6VPIFows3wLPUIJUMx4ZPGmJPF5biCcLFF0j0iqMP7pZL89xoq01CLlJ2SV32JHlmn9KuvVctkdkVwju7/yW4/NlOVrGvyV9SrdsiX5OvZyGQe/u7jYc8k/I8ZSbz5sc5ZkIaLQNS0bdvfsRv8ACYTVgl4nmehq9prmj1yjC8U+wx6me2jfpYJpsGVFDlTCJRGNFePKW5MSZHYQ46af1EZv0Wee6Pwly6o4MZoyhki7o4cyZMnJtxwpFfDCHnvSjSPxKrS+mHVXdtfiehdJMZ8DDyl/U+rHm9/crvuPJsRL7l2mW7yZm1k6W1EKzY/Euy1e+X4FTyzexZ3Ia8su2WfLgvA2nN9EmEfV/wAvVBaB6MbKPd5hUEBjIkpx+YuRtuhuK1KyvsktXx2fcxFCXzY+H2ZocNPVaa3FOWO5UbNO6dnrDRHKADoPSyrU1f6lk/yWJxmnF0zqJjY5ErkMsKo8gBZXY6eZPouoDYqncm0fGzLnW0LLbE1Oqylhgta8mWuKl1bDacOqVwltXBUktvJXwpE8Isk1MxyiWOVjpUR2I5uwTqlN0l0tHD0XN21nlBcZfhbQR5dIEmkrZlenGnf/AIYvtlbjuT8/AxMp7ySvVc5Nt3bzu973g02djHDYqOLlyOcrOSl74DHV6yS3Zvwdl5sTeqrv3w8SOnk03tbV+8sKQqk9vvcPIqe/uJEwDIKwlW0kz2Do9i/iUIvgrPuPGYM9I/h/j7xlTfNepj1cbhfwbtJLlo1sokEohbRDOJzoyOh2QMQ5oRZuBRn9E0skXlKkV+iaWSLWtVVOEpy2RTk+SV2JkdyJFUjzn+ImkNasqS2U1eX6pfhW8WYabuyx0rjHUnOcts22+939UAUob+GfgdjFDZFI4uae+bY2otkf8pclu73bwIJdaRKnk29ss/8AHYkNgrdpaUsmvkufqghZEC2P372Erl+QDI7rWalwaZpaey62bTMQd7l/oerrQtvjl3bhJIvwvmi60bj5UpJrvRt9H6SjUimvDgefqIVhMZKm7pmTLiU/7N+PJt4Z6HrDKsip0TppVMnlLzLO5gcXF0zWmnyhalx9GnYYmSxkRhJazuKEhohAVxQmJM4JsITlWuoxcpNJJXbexJbTyTpRp94mq5Z6kcoLguNuL2l1046Ua7+BTfVX1yX9Ul/TfgvPkYmpI6Omw7fJ9nN1Wa/CI2bIp5jpz4EVSdu1+u9m457GTlrO25ee7M5Xdlfhn4D4xsksvW5zEbAik8Xn73DkQU5ZRfvgTpgGQ+MjT9Fsd8OrF9ufIyzLjR09jEmrjRfhlUj2WMrnJAeh8Tr0YPsC7nDap0dlDNUQmhEsIBoqn1UV3T3G/Dwko76klDu+qX2jbvLjRv0oxf8AE7FdalDhGUu9tJf/AJZbijuyoozPbjbPPsTLMiqrZH/q2/pW0fFXZyGd5ceqv0p/k7RxCOrK/LsEkdqI4nkEB2k82vDuzJYPLk/tuIL2JFOzvu9NwAomTsTYDG/Dnfc8ny4g85DU7EGumbSjUTSazTJDJ6O0u6b1XnG/euRpcNjIzV4tP0KnGjTDIpBmHrODTW1Gt0Zj/iR7VtMbcs9EaR1HZ7GZ8uPcjXiyU6NbcfTYNCqnmSxkYWjYmFpiIoSI8ZpCFKOtUmori3t5Le+RXT6C+AgxXTDpioqVGg7vZOa3f2xfmyu6S9O5VE6dG8IPJyf1yX/ajHSmb8Gm+6f+GDPqftgKpIjb+xyUxjfvidA5rZyT3v8A0RLN3fJLghSes+xfdj0EU4jtWOTOoU4kIQ4b6OTa9QyDK/CvOS5P09QyjLZ4AZIk8g7R0/sASZPgJ2kD0WRdM9V6K170V2Mu9YynQyv1ZLkag42ZVNnbxu4o65CI2xFY5Fo+fVR53/EWtfE8qcV95P1N5hJ9U896dr/3F+MV9rmrTL9wy6r6Rla7tHLbJ6q7ySNO1luWQxq9Tsgv+T/Ye3Y6hyCCqsxh2qyO4RR0hU3lZ93qhtxrIAIpy3eHaKo8iNSvz8+1dotfj4/ngyBO08h9DFSjK8Xb39xjyGaquQhf4bpE0rTXevwWGH0xTsrT/wDtt8TIkkXkBxRZHJJG9wfStQ/qTXDaG/8AqBTW5vkecxmLWKXgg+0XrVTSNvjv4iVGmqcYw7X1pfheDMzi9J1Kstac5Slxbv4cABy97zrkNHHGPSK55pz7Y+cxrZE5HJTtt3FhVZI3xIZy1uxef7DXny8+Y+IQHUIamP2kIcQ+4wdEhASL1ai7cvH9wuk8/uB46O9E1Grez4+/MgEHORynO0lzGqQ2qwDnoHQ3EWqW4o2zZ5n0YxlpwfvgejqpkcrUxqZ2cDuI+4iNzOGc0AmG+nuMT06XXjyfmIRpwfUMuo+mzKUlnP8AV+CGs9vIQjpo476IXvGSQhDCDN3gJ+jEIBB9NdWXKPmh8t3IQiEG03u7X5nUIQSEcWSLeIRCHbknvyEIgTsdgp7O5iEQJyRF/UxCIBk3DvG7/fYIRAnJiQhEASIS2++J0RBgfGLqkOC+l8zggieyxe7kKfoIQBy46PPqrmenYZ9SPJCEc7V+jraX+BLcQhGU2H//2Q=="/>
          <p:cNvSpPr>
            <a:spLocks noChangeAspect="1" noChangeArrowheads="1"/>
          </p:cNvSpPr>
          <p:nvPr/>
        </p:nvSpPr>
        <p:spPr bwMode="auto">
          <a:xfrm>
            <a:off x="6350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QSERUUExQUFRUUFxwXFxcUFxcUFBUUFxgXFxcXFBQXHCYeFxokGhQUHy8gJCcpLCwsFx4xNTAqNSYrLCkBCQoKDgwOGg8PFykcHB8sKSkpKSwsLCwsKSwpKSwpKSkpKSwpKSwsLCkpKSwpLCwsKSwpLCwpKSwpLCksLCwsKf/AABEIAMIBAwMBIgACEQEDEQH/xAAbAAABBQEBAAAAAAAAAAAAAAAEAAIDBQYBB//EAD8QAAIBAgIGCAUCBgECBwAAAAABAgMRBCEFEjFBUXEGImGBkbHB8BMjMqHRcuEHM0JigvGiUsIUFRckQ5Ky/8QAGgEAAgMBAQAAAAAAAAAAAAAAAQIAAwQFBv/EACgRAAICAQQCAQMFAQAAAAAAAAABAhEDBBIhMSJBUTNCYRMjMnGRFP/aAAwDAQACEQMRAD8A89hSCY0yOCzCUikcK0VD5se/yZoFAodGfzY8/Q0diqQyNLKq0o2zyWzkR1Kz4O4VhMP1Ip7UlfwCFQRzXKKPRb0kV9OvU3LxZbUJNxVyL4RPB2KJtPpFU2n0MkiCoETZBUBEkQaSIZoInEHqFyGBqqA6iDKsgKtM0YymYO4nFTHKQ7UubEYZEc6ZX4rD3uXDiB4pWIwIAw3ympRyaDsX0knJWsl33+wFVeQPqiuEW7aLFkklSYLja05bZPPtt5ANSjk3xy/PmiwxdKzV3lt5e0gWtJtpdt32ZZLntdi1GeXPYVoylZJvta7LtJeTDdIQUqT/ALb34tO6fnfuBVlGK3u37DKmO1ZJPY4vb2t+j+wBWZbSyfxZWBoU+t75ZdhY6Ww/X7gSGTXcXIoa5D5U9u8DxFC8ve4sKeaRLVwqd2Cw0VlHC53tuLSnh7CwScWm12h9ZK6t5isKRBClmuZo40/MoGtho6byFI0VmLpdd+9wgvFR6z97jowKMjHaExQPEJigBCcC/mQ/UjTWMvhnacea8zUMSQUarR+IU4J77WfNbQyCM90fr2k47mr96L+5ycsdsqOxjnvgmPaOoiZ3WKqHo7NkUmKpMgnVGSHSFNgtZj6lYDq1S2KC2Mr1AGpMfWrAspGuCM02SRJ4AykTRmXWZWiZsrcZMNqSKvFSGADzmPpQuweLzLDCUiAANLq0Xx8ktoPhcNZttbXd9llv7/sHaUXWinld2v5W7bjJxUKTd1nwztfblwyGK38gkcQnU4+2vS5XaZlart2K3PJetyWjK0uy9/fveCYyetPPZe7e/wD1tGXZW3wBRrNpJvYdlhG6blkrP3kT0cA2nLavC79SetgpKF5ZWztsHsrogwzyzCoytluYDgal3Z7wuMdwGFFvh6OV/fcdrRyWSBaDmlZWZ167VnZcs/MQclVre8y5wCyzKelSyNDg4ZJ7nFeQAMixNG8n73CCp0czo9imCQREHRPABCam80apsyaNXHYhJBRbdHaV6knwj5v9jSxpmb6N1bTkuK8n+5opVDmai9508H01RyqrAdWqSVq5VYrF9pVGNmtKlyTzxINWxRW4jHAdTFNmmOIVzLSWMBa2KAJVe0jlWLlCitzCZVbnUwam5PYidUGOVNWOjMIpsGjEmhIYqY6u8irryLDESyKyoxxCOmsy6wFO4BhsFJ52di4wVKwLBJNIpNP07yh2Nu/BLO/2AMXUya5LwSTX/JFz0qoPUer73szdWTbv2tNcvfgixFT4I1S3cVl42yJ8LodvOeS4J5vvJsHtzuW0ULKTQiQJHAW+iyXB7ALT91SetbPgXcYlH0pm2oQ4teCu/VAi7YGUGjo9dFriIWkmt+T8wfQ9BfEz3bS2xOHzSfFf7XcWN8gS4JKNC3h5jq0cgyNPLuIa6yK7LEQwW00ejo/Lj+lfgz1KO00mjF8uPL1ChWTuAiZUxDCnmBPT2EJNT2BASJmpou8Y8l5GVRqMG704/pQkgoJw1VxmpLamaSpjcr8TMR2ovai6kOfoyieJZC/FneL8oCxekrvIr6mtI0dPCwcoXis7p5bciaWiqfxIxtZOLeTd7rmBYWujT/2RfaZj3hJHHg2bSt0fSlFRk+snt7Lb1zBq+h3B2duywst8O0WwyY58JmVjgGwmlouO8vVgDv8A4Qpeay5QRX08MlsQyrRLR4ciqUBVMZopKlMZFFlVoAc6VjVCVmTJEErkui9G671pbEJ0bsu8JG0UiZZ0uA4o3yxlaCSyB8OibEyG0QYVwLnBdNUNalK2dkYnfnsfnxPQq0bpriZGvoySnZ9V9uSfBp+BqToxSBaMet2+f7lpTla1thWTpSi81ny7gyhT7H3iyIixi8jPaX61df2xb77f6NBS4FbpPC533KNvG4sHTA0VGh6ebZcUVr5/9C73n6FZotdVlvgI2klxdn37R5PkC6C4bASqgxwtkC1hAojo7+Ro9ExvSXf5mdw78jSaE/lrmwrsLDVARIjg1iHlBNSZEySkxxSZGk0d/KhyM0jR6Jfyo9/mxJdBC4l818uPP0ZRRL2P8pc0BAYTS20/1ejDpP51PlL0AqW2H6l5MNr/AMylzkvsh0KF1X8yl/l5IWkPqpfqfkhlVfMpX4vyJNJL+X+v0GYB2K0erXVr7WkAfCNB8PyKaKOZrMag017Olpcsmmn6BpUiCpSD3AgqRMaZujKyprwAatMtsRTAK0DVjkCcbAdTMsKDyBoxJ72Rbk5K4KiGurs7R2Ebn1iWG0vgqRkyO2LWJI01J5q+S/45eqImE4Xb2+/fcM+iiRnsfRSqySWxkcFYJ0hH5s+bIbCWREkRmLo3j3j6cTuLyj3r1IgFHQoaspLdfLkF4Spqu+8bOO/ecoyzLCFhF3BsQgilIgrraKBEOHWfcaTQX8v/ACfkjOYfauTNFoF9SX6vQK7GfRbRQh0VkIcU8hJKRGSUhyslRodCv5XezPWL7Qcuo+yXohZdELJF7RfyfDzRQovcI/lP3vFiRhVPZH9aLDFLrUn/AH+aZW61ornHzQdjqyj8NyailNZydlse9joUKxP1Uv1+jJNJ7IfrXkys0r0jw1NQcq9FWmnlOMnazu0k22UON/ilh51FTp0600pJ66UUna6uot3tnvsMBKz0iCKOlmkV9XpbKr1MPFxW+pJLW/xju5vwDsGrRS4HO1s4ypI6GnxSgnJ+yRohqQCWiOaOeakwCrTAa9ItakQLEQLISNC5RWOA2tkgt0wLFmqDtlc+ECqeYTTdwCc7E2FrmxHPkEN5klObTyI6qzTEmMVsr9JRfxJO31Ntd4MmXc7NWayAJ4Nf0vuf5FcPgWyKmzmOfU70Mr4hUouU3ZLaA1dO0pxynZ3WUrr9gKLA2ckyOiL4iaumnyOUNoxCwgMrj6ZHXFIiLDbV3mg0C8pc15Mz2G2rmy/0A/q7vUPsL6LyDyEMTEOLZ5GPpDUS0oDASbJEi20RiYwjLWds1YrYxJEK2WrF8l7/AOYw4vw/I/HdNqOHoyXWlNrqx2X7W9yMxjMZqRbft8DJ16znJyk837suwMIleVKPC7LrHdNMTVf82UVujTbil4ZvvKzEaQnUznOUv1ScvMghTzH0qes+xFxQSUqbeZp+j2GUaetvln3bvfaUFRbIre0vQ2WHw+rFJbsvApyS4N2lh5N/BsejElKnfenY0VEynQ+VnNdifvxNVTOLmVTZ0ZdBDYyQ4icioqSGTQPOAQ2N1QplsXQJKiU+MWZoqkMjP4z6jVp3cgZHcCkx9Sw7AptXBNKT61kXuCwerTjfer+JulLaZYw3CewVMlqRyBabdy2LtWZ5Rp0TVEAVJu+RY1Y3QNTsnfeSTpWSMG3TKXpXg9WipSeesrLt2+hiKkrZmj6XaX+JUUF9MMucntf2SMzJ3a4fj/Q2LdtuQmbapVEfTlZ7WrbbZX9sMw2lKkXlK64Sz/cC4nYlnZSbPRWP+LG9rNOzXkTViv6K6upK62y8l+5dywSn9L8c14oolGmWR5Kyg8+8v9AvrS7vNlWtE1E9iee5/ktdC0JRnK6ay9VvAlyF9Fu2I7KQi2is8rpxCIRGUoB9HCCN0a4RIBKDYfHCAuma3wKTf9Uso+rE3W6Ra40rZmNNYnWnqp5Ry/JXtCvte9kkI7+CNK4OdJ7nYp9WNt729i9vzJqEEkuX7sEhLWu+2y5L/YcpEZES4J/Op8NZPw/0ei4PD/EjdI81jK1SPvceodCcUpwlF7VZ+hl1FqO46Oja5QdomHwpN9xoqFa4BPDDqD1TmT8uToOKaLfWIK7GQrDpyuikpUaZDCsE00VVeeqw/B1rjuPFjzXFoKrRyMzjfqZp67yZlMfPrM0aVeTKJfwKGdFzqpcWvM2OMo5IptG4K09eW7Z+S/m7oszy8lXofFHxK6VPIFows3wLPUIJUMx4ZPGmJPF5biCcLFF0j0iqMP7pZL89xoq01CLlJ2SV32JHlmn9KuvVctkdkVwju7/yW4/NlOVrGvyV9SrdsiX5OvZyGQe/u7jYc8k/I8ZSbz5sc5ZkIaLQNS0bdvfsRv8ACYTVgl4nmehq9prmj1yjC8U+wx6me2jfpYJpsGVFDlTCJRGNFePKW5MSZHYQ46af1EZv0Wee6Pwly6o4MZoyhki7o4cyZMnJtxwpFfDCHnvSjSPxKrS+mHVXdtfiehdJMZ8DDyl/U+rHm9/crvuPJsRL7l2mW7yZm1k6W1EKzY/Euy1e+X4FTyzexZ3Ia8su2WfLgvA2nN9EmEfV/wAvVBaB6MbKPd5hUEBjIkpx+YuRtuhuK1KyvsktXx2fcxFCXzY+H2ZocNPVaa3FOWO5UbNO6dnrDRHKADoPSyrU1f6lk/yWJxmnF0zqJjY5ErkMsKo8gBZXY6eZPouoDYqncm0fGzLnW0LLbE1Oqylhgta8mWuKl1bDacOqVwltXBUktvJXwpE8Isk1MxyiWOVjpUR2I5uwTqlN0l0tHD0XN21nlBcZfhbQR5dIEmkrZlenGnf/AIYvtlbjuT8/AxMp7ySvVc5Nt3bzu973g02djHDYqOLlyOcrOSl74DHV6yS3Zvwdl5sTeqrv3w8SOnk03tbV+8sKQqk9vvcPIqe/uJEwDIKwlW0kz2Do9i/iUIvgrPuPGYM9I/h/j7xlTfNepj1cbhfwbtJLlo1sokEohbRDOJzoyOh2QMQ5oRZuBRn9E0skXlKkV+iaWSLWtVVOEpy2RTk+SV2JkdyJFUjzn+ImkNasqS2U1eX6pfhW8WYabuyx0rjHUnOcts22+939UAUob+GfgdjFDZFI4uae+bY2otkf8pclu73bwIJdaRKnk29ss/8AHYkNgrdpaUsmvkufqghZEC2P372Erl+QDI7rWalwaZpaey62bTMQd7l/oerrQtvjl3bhJIvwvmi60bj5UpJrvRt9H6SjUimvDgefqIVhMZKm7pmTLiU/7N+PJt4Z6HrDKsip0TppVMnlLzLO5gcXF0zWmnyhalx9GnYYmSxkRhJazuKEhohAVxQmJM4JsITlWuoxcpNJJXbexJbTyTpRp94mq5Z6kcoLguNuL2l1046Ua7+BTfVX1yX9Ul/TfgvPkYmpI6Omw7fJ9nN1Wa/CI2bIp5jpz4EVSdu1+u9m457GTlrO25ee7M5Xdlfhn4D4xsksvW5zEbAik8Xn73DkQU5ZRfvgTpgGQ+MjT9Fsd8OrF9ufIyzLjR09jEmrjRfhlUj2WMrnJAeh8Tr0YPsC7nDap0dlDNUQmhEsIBoqn1UV3T3G/Dwko76klDu+qX2jbvLjRv0oxf8AE7FdalDhGUu9tJf/AJZbijuyoozPbjbPPsTLMiqrZH/q2/pW0fFXZyGd5ceqv0p/k7RxCOrK/LsEkdqI4nkEB2k82vDuzJYPLk/tuIL2JFOzvu9NwAomTsTYDG/Dnfc8ny4g85DU7EGumbSjUTSazTJDJ6O0u6b1XnG/euRpcNjIzV4tP0KnGjTDIpBmHrODTW1Gt0Zj/iR7VtMbcs9EaR1HZ7GZ8uPcjXiyU6NbcfTYNCqnmSxkYWjYmFpiIoSI8ZpCFKOtUmori3t5Le+RXT6C+AgxXTDpioqVGg7vZOa3f2xfmyu6S9O5VE6dG8IPJyf1yX/ajHSmb8Gm+6f+GDPqftgKpIjb+xyUxjfvidA5rZyT3v8A0RLN3fJLghSes+xfdj0EU4jtWOTOoU4kIQ4b6OTa9QyDK/CvOS5P09QyjLZ4AZIk8g7R0/sASZPgJ2kD0WRdM9V6K170V2Mu9YynQyv1ZLkag42ZVNnbxu4o65CI2xFY5Fo+fVR53/EWtfE8qcV95P1N5hJ9U896dr/3F+MV9rmrTL9wy6r6Rla7tHLbJ6q7ySNO1luWQxq9Tsgv+T/Ye3Y6hyCCqsxh2qyO4RR0hU3lZ93qhtxrIAIpy3eHaKo8iNSvz8+1dotfj4/ngyBO08h9DFSjK8Xb39xjyGaquQhf4bpE0rTXevwWGH0xTsrT/wDtt8TIkkXkBxRZHJJG9wfStQ/qTXDaG/8AqBTW5vkecxmLWKXgg+0XrVTSNvjv4iVGmqcYw7X1pfheDMzi9J1Kstac5Slxbv4cABy97zrkNHHGPSK55pz7Y+cxrZE5HJTtt3FhVZI3xIZy1uxef7DXny8+Y+IQHUIamP2kIcQ+4wdEhASL1ai7cvH9wuk8/uB46O9E1Grez4+/MgEHORynO0lzGqQ2qwDnoHQ3EWqW4o2zZ5n0YxlpwfvgejqpkcrUxqZ2cDuI+4iNzOGc0AmG+nuMT06XXjyfmIRpwfUMuo+mzKUlnP8AV+CGs9vIQjpo476IXvGSQhDCDN3gJ+jEIBB9NdWXKPmh8t3IQiEG03u7X5nUIQSEcWSLeIRCHbknvyEIgTsdgp7O5iEQJyRF/UxCIBk3DvG7/fYIRAnJiQhEASIS2++J0RBgfGLqkOC+l8zggieyxe7kKfoIQBy46PPqrmenYZ9SPJCEc7V+jraX+BLcQhGU2H//2Q=="/>
          <p:cNvSpPr>
            <a:spLocks noChangeAspect="1" noChangeArrowheads="1"/>
          </p:cNvSpPr>
          <p:nvPr/>
        </p:nvSpPr>
        <p:spPr bwMode="auto">
          <a:xfrm>
            <a:off x="2159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hQSERUUExQUFRUUFxwXFxcUFxcUFBUUFxgXFxcXFBQXHCYeFxokGhQUHy8gJCcpLCwsFx4xNTAqNSYrLCkBCQoKDgwOGg8PFykcHB8sKSkpKSwsLCwsKSwpKSwpKSkpKSwpKSwsLCkpKSwpLCwsKSwpLCwpKSwpLCksLCwsKf/AABEIAMIBAwMBIgACEQEDEQH/xAAbAAABBQEBAAAAAAAAAAAAAAAEAAIDBQYBB//EAD8QAAIBAgIGCAUCBgECBwAAAAABAgMRBCEFEjFBUXEGImGBkbHB8BMjMqHRcuEHM0JigvGiUsIUFRckQ5Ky/8QAGgEAAgMBAQAAAAAAAAAAAAAAAQIAAwQFBv/EACgRAAICAQQCAQMFAQAAAAAAAAABAhEDBBIhMSJBUTNCYRMjMnGRFP/aAAwDAQACEQMRAD8A89hSCY0yOCzCUikcK0VD5se/yZoFAodGfzY8/Q0diqQyNLKq0o2zyWzkR1Kz4O4VhMP1Ip7UlfwCFQRzXKKPRb0kV9OvU3LxZbUJNxVyL4RPB2KJtPpFU2n0MkiCoETZBUBEkQaSIZoInEHqFyGBqqA6iDKsgKtM0YymYO4nFTHKQ7UubEYZEc6ZX4rD3uXDiB4pWIwIAw3ympRyaDsX0knJWsl33+wFVeQPqiuEW7aLFkklSYLja05bZPPtt5ANSjk3xy/PmiwxdKzV3lt5e0gWtJtpdt32ZZLntdi1GeXPYVoylZJvta7LtJeTDdIQUqT/ALb34tO6fnfuBVlGK3u37DKmO1ZJPY4vb2t+j+wBWZbSyfxZWBoU+t75ZdhY6Ww/X7gSGTXcXIoa5D5U9u8DxFC8ve4sKeaRLVwqd2Cw0VlHC53tuLSnh7CwScWm12h9ZK6t5isKRBClmuZo40/MoGtho6byFI0VmLpdd+9wgvFR6z97jowKMjHaExQPEJigBCcC/mQ/UjTWMvhnacea8zUMSQUarR+IU4J77WfNbQyCM90fr2k47mr96L+5ycsdsqOxjnvgmPaOoiZ3WKqHo7NkUmKpMgnVGSHSFNgtZj6lYDq1S2KC2Mr1AGpMfWrAspGuCM02SRJ4AykTRmXWZWiZsrcZMNqSKvFSGADzmPpQuweLzLDCUiAANLq0Xx8ktoPhcNZttbXd9llv7/sHaUXWinld2v5W7bjJxUKTd1nwztfblwyGK38gkcQnU4+2vS5XaZlart2K3PJetyWjK0uy9/fveCYyetPPZe7e/wD1tGXZW3wBRrNpJvYdlhG6blkrP3kT0cA2nLavC79SetgpKF5ZWztsHsrogwzyzCoytluYDgal3Z7wuMdwGFFvh6OV/fcdrRyWSBaDmlZWZ167VnZcs/MQclVre8y5wCyzKelSyNDg4ZJ7nFeQAMixNG8n73CCp0czo9imCQREHRPABCam80apsyaNXHYhJBRbdHaV6knwj5v9jSxpmb6N1bTkuK8n+5opVDmai9508H01RyqrAdWqSVq5VYrF9pVGNmtKlyTzxINWxRW4jHAdTFNmmOIVzLSWMBa2KAJVe0jlWLlCitzCZVbnUwam5PYidUGOVNWOjMIpsGjEmhIYqY6u8irryLDESyKyoxxCOmsy6wFO4BhsFJ52di4wVKwLBJNIpNP07yh2Nu/BLO/2AMXUya5LwSTX/JFz0qoPUer73szdWTbv2tNcvfgixFT4I1S3cVl42yJ8LodvOeS4J5vvJsHtzuW0ULKTQiQJHAW+iyXB7ALT91SetbPgXcYlH0pm2oQ4teCu/VAi7YGUGjo9dFriIWkmt+T8wfQ9BfEz3bS2xOHzSfFf7XcWN8gS4JKNC3h5jq0cgyNPLuIa6yK7LEQwW00ejo/Lj+lfgz1KO00mjF8uPL1ChWTuAiZUxDCnmBPT2EJNT2BASJmpou8Y8l5GVRqMG704/pQkgoJw1VxmpLamaSpjcr8TMR2ovai6kOfoyieJZC/FneL8oCxekrvIr6mtI0dPCwcoXis7p5bciaWiqfxIxtZOLeTd7rmBYWujT/2RfaZj3hJHHg2bSt0fSlFRk+snt7Lb1zBq+h3B2duywst8O0WwyY58JmVjgGwmlouO8vVgDv8A4Qpeay5QRX08MlsQyrRLR4ciqUBVMZopKlMZFFlVoAc6VjVCVmTJEErkui9G671pbEJ0bsu8JG0UiZZ0uA4o3yxlaCSyB8OibEyG0QYVwLnBdNUNalK2dkYnfnsfnxPQq0bpriZGvoySnZ9V9uSfBp+BqToxSBaMet2+f7lpTla1thWTpSi81ny7gyhT7H3iyIixi8jPaX61df2xb77f6NBS4FbpPC533KNvG4sHTA0VGh6ebZcUVr5/9C73n6FZotdVlvgI2klxdn37R5PkC6C4bASqgxwtkC1hAojo7+Ro9ExvSXf5mdw78jSaE/lrmwrsLDVARIjg1iHlBNSZEySkxxSZGk0d/KhyM0jR6Jfyo9/mxJdBC4l818uPP0ZRRL2P8pc0BAYTS20/1ejDpP51PlL0AqW2H6l5MNr/AMylzkvsh0KF1X8yl/l5IWkPqpfqfkhlVfMpX4vyJNJL+X+v0GYB2K0erXVr7WkAfCNB8PyKaKOZrMag017Olpcsmmn6BpUiCpSD3AgqRMaZujKyprwAatMtsRTAK0DVjkCcbAdTMsKDyBoxJ72Rbk5K4KiGurs7R2Ebn1iWG0vgqRkyO2LWJI01J5q+S/45eqImE4Xb2+/fcM+iiRnsfRSqySWxkcFYJ0hH5s+bIbCWREkRmLo3j3j6cTuLyj3r1IgFHQoaspLdfLkF4Spqu+8bOO/ecoyzLCFhF3BsQgilIgrraKBEOHWfcaTQX8v/ACfkjOYfauTNFoF9SX6vQK7GfRbRQh0VkIcU8hJKRGSUhyslRodCv5XezPWL7Qcuo+yXohZdELJF7RfyfDzRQovcI/lP3vFiRhVPZH9aLDFLrUn/AH+aZW61ornHzQdjqyj8NyailNZydlse9joUKxP1Uv1+jJNJ7IfrXkys0r0jw1NQcq9FWmnlOMnazu0k22UON/ilh51FTp0600pJ66UUna6uot3tnvsMBKz0iCKOlmkV9XpbKr1MPFxW+pJLW/xju5vwDsGrRS4HO1s4ypI6GnxSgnJ+yRohqQCWiOaOeakwCrTAa9ItakQLEQLISNC5RWOA2tkgt0wLFmqDtlc+ECqeYTTdwCc7E2FrmxHPkEN5klObTyI6qzTEmMVsr9JRfxJO31Ntd4MmXc7NWayAJ4Nf0vuf5FcPgWyKmzmOfU70Mr4hUouU3ZLaA1dO0pxynZ3WUrr9gKLA2ckyOiL4iaumnyOUNoxCwgMrj6ZHXFIiLDbV3mg0C8pc15Mz2G2rmy/0A/q7vUPsL6LyDyEMTEOLZ5GPpDUS0oDASbJEi20RiYwjLWds1YrYxJEK2WrF8l7/AOYw4vw/I/HdNqOHoyXWlNrqx2X7W9yMxjMZqRbft8DJ16znJyk837suwMIleVKPC7LrHdNMTVf82UVujTbil4ZvvKzEaQnUznOUv1ScvMghTzH0qes+xFxQSUqbeZp+j2GUaetvln3bvfaUFRbIre0vQ2WHw+rFJbsvApyS4N2lh5N/BsejElKnfenY0VEynQ+VnNdifvxNVTOLmVTZ0ZdBDYyQ4icioqSGTQPOAQ2N1QplsXQJKiU+MWZoqkMjP4z6jVp3cgZHcCkx9Sw7AptXBNKT61kXuCwerTjfer+JulLaZYw3CewVMlqRyBabdy2LtWZ5Rp0TVEAVJu+RY1Y3QNTsnfeSTpWSMG3TKXpXg9WipSeesrLt2+hiKkrZmj6XaX+JUUF9MMucntf2SMzJ3a4fj/Q2LdtuQmbapVEfTlZ7WrbbZX9sMw2lKkXlK64Sz/cC4nYlnZSbPRWP+LG9rNOzXkTViv6K6upK62y8l+5dywSn9L8c14oolGmWR5Kyg8+8v9AvrS7vNlWtE1E9iee5/ktdC0JRnK6ay9VvAlyF9Fu2I7KQi2is8rpxCIRGUoB9HCCN0a4RIBKDYfHCAuma3wKTf9Uso+rE3W6Ra40rZmNNYnWnqp5Ry/JXtCvte9kkI7+CNK4OdJ7nYp9WNt729i9vzJqEEkuX7sEhLWu+2y5L/YcpEZES4J/Op8NZPw/0ei4PD/EjdI81jK1SPvceodCcUpwlF7VZ+hl1FqO46Oja5QdomHwpN9xoqFa4BPDDqD1TmT8uToOKaLfWIK7GQrDpyuikpUaZDCsE00VVeeqw/B1rjuPFjzXFoKrRyMzjfqZp67yZlMfPrM0aVeTKJfwKGdFzqpcWvM2OMo5IptG4K09eW7Z+S/m7oszy8lXofFHxK6VPIFows3wLPUIJUMx4ZPGmJPF5biCcLFF0j0iqMP7pZL89xoq01CLlJ2SV32JHlmn9KuvVctkdkVwju7/yW4/NlOVrGvyV9SrdsiX5OvZyGQe/u7jYc8k/I8ZSbz5sc5ZkIaLQNS0bdvfsRv8ACYTVgl4nmehq9prmj1yjC8U+wx6me2jfpYJpsGVFDlTCJRGNFePKW5MSZHYQ46af1EZv0Wee6Pwly6o4MZoyhki7o4cyZMnJtxwpFfDCHnvSjSPxKrS+mHVXdtfiehdJMZ8DDyl/U+rHm9/crvuPJsRL7l2mW7yZm1k6W1EKzY/Euy1e+X4FTyzexZ3Ia8su2WfLgvA2nN9EmEfV/wAvVBaB6MbKPd5hUEBjIkpx+YuRtuhuK1KyvsktXx2fcxFCXzY+H2ZocNPVaa3FOWO5UbNO6dnrDRHKADoPSyrU1f6lk/yWJxmnF0zqJjY5ErkMsKo8gBZXY6eZPouoDYqncm0fGzLnW0LLbE1Oqylhgta8mWuKl1bDacOqVwltXBUktvJXwpE8Isk1MxyiWOVjpUR2I5uwTqlN0l0tHD0XN21nlBcZfhbQR5dIEmkrZlenGnf/AIYvtlbjuT8/AxMp7ySvVc5Nt3bzu973g02djHDYqOLlyOcrOSl74DHV6yS3Zvwdl5sTeqrv3w8SOnk03tbV+8sKQqk9vvcPIqe/uJEwDIKwlW0kz2Do9i/iUIvgrPuPGYM9I/h/j7xlTfNepj1cbhfwbtJLlo1sokEohbRDOJzoyOh2QMQ5oRZuBRn9E0skXlKkV+iaWSLWtVVOEpy2RTk+SV2JkdyJFUjzn+ImkNasqS2U1eX6pfhW8WYabuyx0rjHUnOcts22+939UAUob+GfgdjFDZFI4uae+bY2otkf8pclu73bwIJdaRKnk29ss/8AHYkNgrdpaUsmvkufqghZEC2P372Erl+QDI7rWalwaZpaey62bTMQd7l/oerrQtvjl3bhJIvwvmi60bj5UpJrvRt9H6SjUimvDgefqIVhMZKm7pmTLiU/7N+PJt4Z6HrDKsip0TppVMnlLzLO5gcXF0zWmnyhalx9GnYYmSxkRhJazuKEhohAVxQmJM4JsITlWuoxcpNJJXbexJbTyTpRp94mq5Z6kcoLguNuL2l1046Ua7+BTfVX1yX9Ul/TfgvPkYmpI6Omw7fJ9nN1Wa/CI2bIp5jpz4EVSdu1+u9m457GTlrO25ee7M5Xdlfhn4D4xsksvW5zEbAik8Xn73DkQU5ZRfvgTpgGQ+MjT9Fsd8OrF9ufIyzLjR09jEmrjRfhlUj2WMrnJAeh8Tr0YPsC7nDap0dlDNUQmhEsIBoqn1UV3T3G/Dwko76klDu+qX2jbvLjRv0oxf8AE7FdalDhGUu9tJf/AJZbijuyoozPbjbPPsTLMiqrZH/q2/pW0fFXZyGd5ceqv0p/k7RxCOrK/LsEkdqI4nkEB2k82vDuzJYPLk/tuIL2JFOzvu9NwAomTsTYDG/Dnfc8ny4g85DU7EGumbSjUTSazTJDJ6O0u6b1XnG/euRpcNjIzV4tP0KnGjTDIpBmHrODTW1Gt0Zj/iR7VtMbcs9EaR1HZ7GZ8uPcjXiyU6NbcfTYNCqnmSxkYWjYmFpiIoSI8ZpCFKOtUmori3t5Le+RXT6C+AgxXTDpioqVGg7vZOa3f2xfmyu6S9O5VE6dG8IPJyf1yX/ajHSmb8Gm+6f+GDPqftgKpIjb+xyUxjfvidA5rZyT3v8A0RLN3fJLghSes+xfdj0EU4jtWOTOoU4kIQ4b6OTa9QyDK/CvOS5P09QyjLZ4AZIk8g7R0/sASZPgJ2kD0WRdM9V6K170V2Mu9YynQyv1ZLkag42ZVNnbxu4o65CI2xFY5Fo+fVR53/EWtfE8qcV95P1N5hJ9U896dr/3F+MV9rmrTL9wy6r6Rla7tHLbJ6q7ySNO1luWQxq9Tsgv+T/Ye3Y6hyCCqsxh2qyO4RR0hU3lZ93qhtxrIAIpy3eHaKo8iNSvz8+1dotfj4/ngyBO08h9DFSjK8Xb39xjyGaquQhf4bpE0rTXevwWGH0xTsrT/wDtt8TIkkXkBxRZHJJG9wfStQ/qTXDaG/8AqBTW5vkecxmLWKXgg+0XrVTSNvjv4iVGmqcYw7X1pfheDMzi9J1Kstac5Slxbv4cABy97zrkNHHGPSK55pz7Y+cxrZE5HJTtt3FhVZI3xIZy1uxef7DXny8+Y+IQHUIamP2kIcQ+4wdEhASL1ai7cvH9wuk8/uB46O9E1Grez4+/MgEHORynO0lzGqQ2qwDnoHQ3EWqW4o2zZ5n0YxlpwfvgejqpkcrUxqZ2cDuI+4iNzOGc0AmG+nuMT06XXjyfmIRpwfUMuo+mzKUlnP8AV+CGs9vIQjpo476IXvGSQhDCDN3gJ+jEIBB9NdWXKPmh8t3IQiEG03u7X5nUIQSEcWSLeIRCHbknvyEIgTsdgp7O5iEQJyRF/UxCIBk3DvG7/fYIRAnJiQhEASIS2++J0RBgfGLqkOC+l8zggieyxe7kKfoIQBy46PPqrmenYZ9SPJCEc7V+jraX+BLcQhGU2H//2Q=="/>
          <p:cNvSpPr>
            <a:spLocks noChangeAspect="1" noChangeArrowheads="1"/>
          </p:cNvSpPr>
          <p:nvPr/>
        </p:nvSpPr>
        <p:spPr bwMode="auto">
          <a:xfrm>
            <a:off x="63500" y="-677863"/>
            <a:ext cx="18954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hQSERUUExQUFRUUFxwXFxcUFxcUFBUUFxgXFxcXFBQXHCYeFxokGhQUHy8gJCcpLCwsFx4xNTAqNSYrLCkBCQoKDgwOGg8PFykcHB8sKSkpKSwsLCwsKSwpKSwpKSkpKSwpKSwsLCkpKSwpLCwsKSwpLCwpKSwpLCksLCwsKf/AABEIAMIBAwMBIgACEQEDEQH/xAAbAAABBQEBAAAAAAAAAAAAAAAEAAIDBQYBB//EAD8QAAIBAgIGCAUCBgECBwAAAAABAgMRBCEFEjFBUXEGImGBkbHB8BMjMqHRcuEHM0JigvGiUsIUFRckQ5Ky/8QAGgEAAgMBAQAAAAAAAAAAAAAAAQIAAwQFBv/EACgRAAICAQQCAQMFAQAAAAAAAAABAhEDBBIhMSJBUTNCYRMjMnGRFP/aAAwDAQACEQMRAD8A89hSCY0yOCzCUikcK0VD5se/yZoFAodGfzY8/Q0diqQyNLKq0o2zyWzkR1Kz4O4VhMP1Ip7UlfwCFQRzXKKPRb0kV9OvU3LxZbUJNxVyL4RPB2KJtPpFU2n0MkiCoETZBUBEkQaSIZoInEHqFyGBqqA6iDKsgKtM0YymYO4nFTHKQ7UubEYZEc6ZX4rD3uXDiB4pWIwIAw3ympRyaDsX0knJWsl33+wFVeQPqiuEW7aLFkklSYLja05bZPPtt5ANSjk3xy/PmiwxdKzV3lt5e0gWtJtpdt32ZZLntdi1GeXPYVoylZJvta7LtJeTDdIQUqT/ALb34tO6fnfuBVlGK3u37DKmO1ZJPY4vb2t+j+wBWZbSyfxZWBoU+t75ZdhY6Ww/X7gSGTXcXIoa5D5U9u8DxFC8ve4sKeaRLVwqd2Cw0VlHC53tuLSnh7CwScWm12h9ZK6t5isKRBClmuZo40/MoGtho6byFI0VmLpdd+9wgvFR6z97jowKMjHaExQPEJigBCcC/mQ/UjTWMvhnacea8zUMSQUarR+IU4J77WfNbQyCM90fr2k47mr96L+5ycsdsqOxjnvgmPaOoiZ3WKqHo7NkUmKpMgnVGSHSFNgtZj6lYDq1S2KC2Mr1AGpMfWrAspGuCM02SRJ4AykTRmXWZWiZsrcZMNqSKvFSGADzmPpQuweLzLDCUiAANLq0Xx8ktoPhcNZttbXd9llv7/sHaUXWinld2v5W7bjJxUKTd1nwztfblwyGK38gkcQnU4+2vS5XaZlart2K3PJetyWjK0uy9/fveCYyetPPZe7e/wD1tGXZW3wBRrNpJvYdlhG6blkrP3kT0cA2nLavC79SetgpKF5ZWztsHsrogwzyzCoytluYDgal3Z7wuMdwGFFvh6OV/fcdrRyWSBaDmlZWZ167VnZcs/MQclVre8y5wCyzKelSyNDg4ZJ7nFeQAMixNG8n73CCp0czo9imCQREHRPABCam80apsyaNXHYhJBRbdHaV6knwj5v9jSxpmb6N1bTkuK8n+5opVDmai9508H01RyqrAdWqSVq5VYrF9pVGNmtKlyTzxINWxRW4jHAdTFNmmOIVzLSWMBa2KAJVe0jlWLlCitzCZVbnUwam5PYidUGOVNWOjMIpsGjEmhIYqY6u8irryLDESyKyoxxCOmsy6wFO4BhsFJ52di4wVKwLBJNIpNP07yh2Nu/BLO/2AMXUya5LwSTX/JFz0qoPUer73szdWTbv2tNcvfgixFT4I1S3cVl42yJ8LodvOeS4J5vvJsHtzuW0ULKTQiQJHAW+iyXB7ALT91SetbPgXcYlH0pm2oQ4teCu/VAi7YGUGjo9dFriIWkmt+T8wfQ9BfEz3bS2xOHzSfFf7XcWN8gS4JKNC3h5jq0cgyNPLuIa6yK7LEQwW00ejo/Lj+lfgz1KO00mjF8uPL1ChWTuAiZUxDCnmBPT2EJNT2BASJmpou8Y8l5GVRqMG704/pQkgoJw1VxmpLamaSpjcr8TMR2ovai6kOfoyieJZC/FneL8oCxekrvIr6mtI0dPCwcoXis7p5bciaWiqfxIxtZOLeTd7rmBYWujT/2RfaZj3hJHHg2bSt0fSlFRk+snt7Lb1zBq+h3B2duywst8O0WwyY58JmVjgGwmlouO8vVgDv8A4Qpeay5QRX08MlsQyrRLR4ciqUBVMZopKlMZFFlVoAc6VjVCVmTJEErkui9G671pbEJ0bsu8JG0UiZZ0uA4o3yxlaCSyB8OibEyG0QYVwLnBdNUNalK2dkYnfnsfnxPQq0bpriZGvoySnZ9V9uSfBp+BqToxSBaMet2+f7lpTla1thWTpSi81ny7gyhT7H3iyIixi8jPaX61df2xb77f6NBS4FbpPC533KNvG4sHTA0VGh6ebZcUVr5/9C73n6FZotdVlvgI2klxdn37R5PkC6C4bASqgxwtkC1hAojo7+Ro9ExvSXf5mdw78jSaE/lrmwrsLDVARIjg1iHlBNSZEySkxxSZGk0d/KhyM0jR6Jfyo9/mxJdBC4l818uPP0ZRRL2P8pc0BAYTS20/1ejDpP51PlL0AqW2H6l5MNr/AMylzkvsh0KF1X8yl/l5IWkPqpfqfkhlVfMpX4vyJNJL+X+v0GYB2K0erXVr7WkAfCNB8PyKaKOZrMag017Olpcsmmn6BpUiCpSD3AgqRMaZujKyprwAatMtsRTAK0DVjkCcbAdTMsKDyBoxJ72Rbk5K4KiGurs7R2Ebn1iWG0vgqRkyO2LWJI01J5q+S/45eqImE4Xb2+/fcM+iiRnsfRSqySWxkcFYJ0hH5s+bIbCWREkRmLo3j3j6cTuLyj3r1IgFHQoaspLdfLkF4Spqu+8bOO/ecoyzLCFhF3BsQgilIgrraKBEOHWfcaTQX8v/ACfkjOYfauTNFoF9SX6vQK7GfRbRQh0VkIcU8hJKRGSUhyslRodCv5XezPWL7Qcuo+yXohZdELJF7RfyfDzRQovcI/lP3vFiRhVPZH9aLDFLrUn/AH+aZW61ornHzQdjqyj8NyailNZydlse9joUKxP1Uv1+jJNJ7IfrXkys0r0jw1NQcq9FWmnlOMnazu0k22UON/ilh51FTp0600pJ66UUna6uot3tnvsMBKz0iCKOlmkV9XpbKr1MPFxW+pJLW/xju5vwDsGrRS4HO1s4ypI6GnxSgnJ+yRohqQCWiOaOeakwCrTAa9ItakQLEQLISNC5RWOA2tkgt0wLFmqDtlc+ECqeYTTdwCc7E2FrmxHPkEN5klObTyI6qzTEmMVsr9JRfxJO31Ntd4MmXc7NWayAJ4Nf0vuf5FcPgWyKmzmOfU70Mr4hUouU3ZLaA1dO0pxynZ3WUrr9gKLA2ckyOiL4iaumnyOUNoxCwgMrj6ZHXFIiLDbV3mg0C8pc15Mz2G2rmy/0A/q7vUPsL6LyDyEMTEOLZ5GPpDUS0oDASbJEi20RiYwjLWds1YrYxJEK2WrF8l7/AOYw4vw/I/HdNqOHoyXWlNrqx2X7W9yMxjMZqRbft8DJ16znJyk837suwMIleVKPC7LrHdNMTVf82UVujTbil4ZvvKzEaQnUznOUv1ScvMghTzH0qes+xFxQSUqbeZp+j2GUaetvln3bvfaUFRbIre0vQ2WHw+rFJbsvApyS4N2lh5N/BsejElKnfenY0VEynQ+VnNdifvxNVTOLmVTZ0ZdBDYyQ4icioqSGTQPOAQ2N1QplsXQJKiU+MWZoqkMjP4z6jVp3cgZHcCkx9Sw7AptXBNKT61kXuCwerTjfer+JulLaZYw3CewVMlqRyBabdy2LtWZ5Rp0TVEAVJu+RY1Y3QNTsnfeSTpWSMG3TKXpXg9WipSeesrLt2+hiKkrZmj6XaX+JUUF9MMucntf2SMzJ3a4fj/Q2LdtuQmbapVEfTlZ7WrbbZX9sMw2lKkXlK64Sz/cC4nYlnZSbPRWP+LG9rNOzXkTViv6K6upK62y8l+5dywSn9L8c14oolGmWR5Kyg8+8v9AvrS7vNlWtE1E9iee5/ktdC0JRnK6ay9VvAlyF9Fu2I7KQi2is8rpxCIRGUoB9HCCN0a4RIBKDYfHCAuma3wKTf9Uso+rE3W6Ra40rZmNNYnWnqp5Ry/JXtCvte9kkI7+CNK4OdJ7nYp9WNt729i9vzJqEEkuX7sEhLWu+2y5L/YcpEZES4J/Op8NZPw/0ei4PD/EjdI81jK1SPvceodCcUpwlF7VZ+hl1FqO46Oja5QdomHwpN9xoqFa4BPDDqD1TmT8uToOKaLfWIK7GQrDpyuikpUaZDCsE00VVeeqw/B1rjuPFjzXFoKrRyMzjfqZp67yZlMfPrM0aVeTKJfwKGdFzqpcWvM2OMo5IptG4K09eW7Z+S/m7oszy8lXofFHxK6VPIFows3wLPUIJUMx4ZPGmJPF5biCcLFF0j0iqMP7pZL89xoq01CLlJ2SV32JHlmn9KuvVctkdkVwju7/yW4/NlOVrGvyV9SrdsiX5OvZyGQe/u7jYc8k/I8ZSbz5sc5ZkIaLQNS0bdvfsRv8ACYTVgl4nmehq9prmj1yjC8U+wx6me2jfpYJpsGVFDlTCJRGNFePKW5MSZHYQ46af1EZv0Wee6Pwly6o4MZoyhki7o4cyZMnJtxwpFfDCHnvSjSPxKrS+mHVXdtfiehdJMZ8DDyl/U+rHm9/crvuPJsRL7l2mW7yZm1k6W1EKzY/Euy1e+X4FTyzexZ3Ia8su2WfLgvA2nN9EmEfV/wAvVBaB6MbKPd5hUEBjIkpx+YuRtuhuK1KyvsktXx2fcxFCXzY+H2ZocNPVaa3FOWO5UbNO6dnrDRHKADoPSyrU1f6lk/yWJxmnF0zqJjY5ErkMsKo8gBZXY6eZPouoDYqncm0fGzLnW0LLbE1Oqylhgta8mWuKl1bDacOqVwltXBUktvJXwpE8Isk1MxyiWOVjpUR2I5uwTqlN0l0tHD0XN21nlBcZfhbQR5dIEmkrZlenGnf/AIYvtlbjuT8/AxMp7ySvVc5Nt3bzu973g02djHDYqOLlyOcrOSl74DHV6yS3Zvwdl5sTeqrv3w8SOnk03tbV+8sKQqk9vvcPIqe/uJEwDIKwlW0kz2Do9i/iUIvgrPuPGYM9I/h/j7xlTfNepj1cbhfwbtJLlo1sokEohbRDOJzoyOh2QMQ5oRZuBRn9E0skXlKkV+iaWSLWtVVOEpy2RTk+SV2JkdyJFUjzn+ImkNasqS2U1eX6pfhW8WYabuyx0rjHUnOcts22+939UAUob+GfgdjFDZFI4uae+bY2otkf8pclu73bwIJdaRKnk29ss/8AHYkNgrdpaUsmvkufqghZEC2P372Erl+QDI7rWalwaZpaey62bTMQd7l/oerrQtvjl3bhJIvwvmi60bj5UpJrvRt9H6SjUimvDgefqIVhMZKm7pmTLiU/7N+PJt4Z6HrDKsip0TppVMnlLzLO5gcXF0zWmnyhalx9GnYYmSxkRhJazuKEhohAVxQmJM4JsITlWuoxcpNJJXbexJbTyTpRp94mq5Z6kcoLguNuL2l1046Ua7+BTfVX1yX9Ul/TfgvPkYmpI6Omw7fJ9nN1Wa/CI2bIp5jpz4EVSdu1+u9m457GTlrO25ee7M5Xdlfhn4D4xsksvW5zEbAik8Xn73DkQU5ZRfvgTpgGQ+MjT9Fsd8OrF9ufIyzLjR09jEmrjRfhlUj2WMrnJAeh8Tr0YPsC7nDap0dlDNUQmhEsIBoqn1UV3T3G/Dwko76klDu+qX2jbvLjRv0oxf8AE7FdalDhGUu9tJf/AJZbijuyoozPbjbPPsTLMiqrZH/q2/pW0fFXZyGd5ceqv0p/k7RxCOrK/LsEkdqI4nkEB2k82vDuzJYPLk/tuIL2JFOzvu9NwAomTsTYDG/Dnfc8ny4g85DU7EGumbSjUTSazTJDJ6O0u6b1XnG/euRpcNjIzV4tP0KnGjTDIpBmHrODTW1Gt0Zj/iR7VtMbcs9EaR1HZ7GZ8uPcjXiyU6NbcfTYNCqnmSxkYWjYmFpiIoSI8ZpCFKOtUmori3t5Le+RXT6C+AgxXTDpioqVGg7vZOa3f2xfmyu6S9O5VE6dG8IPJyf1yX/ajHSmb8Gm+6f+GDPqftgKpIjb+xyUxjfvidA5rZyT3v8A0RLN3fJLghSes+xfdj0EU4jtWOTOoU4kIQ4b6OTa9QyDK/CvOS5P09QyjLZ4AZIk8g7R0/sASZPgJ2kD0WRdM9V6K170V2Mu9YynQyv1ZLkag42ZVNnbxu4o65CI2xFY5Fo+fVR53/EWtfE8qcV95P1N5hJ9U896dr/3F+MV9rmrTL9wy6r6Rla7tHLbJ6q7ySNO1luWQxq9Tsgv+T/Ye3Y6hyCCqsxh2qyO4RR0hU3lZ93qhtxrIAIpy3eHaKo8iNSvz8+1dotfj4/ngyBO08h9DFSjK8Xb39xjyGaquQhf4bpE0rTXevwWGH0xTsrT/wDtt8TIkkXkBxRZHJJG9wfStQ/qTXDaG/8AqBTW5vkecxmLWKXgg+0XrVTSNvjv4iVGmqcYw7X1pfheDMzi9J1Kstac5Slxbv4cABy97zrkNHHGPSK55pz7Y+cxrZE5HJTtt3FhVZI3xIZy1uxef7DXny8+Y+IQHUIamP2kIcQ+4wdEhASL1ai7cvH9wuk8/uB46O9E1Grez4+/MgEHORynO0lzGqQ2qwDnoHQ3EWqW4o2zZ5n0YxlpwfvgejqpkcrUxqZ2cDuI+4iNzOGc0AmG+nuMT06XXjyfmIRpwfUMuo+mzKUlnP8AV+CGs9vIQjpo476IXvGSQhDCDN3gJ+jEIBB9NdWXKPmh8t3IQiEG03u7X5nUIQSEcWSLeIRCHbknvyEIgTsdgp7O5iEQJyRF/UxCIBk3DvG7/fYIRAnJiQhEASIS2++J0RBgfGLqkOC+l8zggieyxe7kKfoIQBy46PPqrmenYZ9SPJCEc7V+jraX+BLcQhGU2H//2Q=="/>
          <p:cNvSpPr>
            <a:spLocks noChangeAspect="1" noChangeArrowheads="1"/>
          </p:cNvSpPr>
          <p:nvPr/>
        </p:nvSpPr>
        <p:spPr bwMode="auto">
          <a:xfrm>
            <a:off x="215900" y="-525463"/>
            <a:ext cx="18954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96486"/>
            <a:ext cx="6019800" cy="450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452127" y="3505200"/>
            <a:ext cx="29178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"/>
            <a:ext cx="8915400" cy="6721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ESPALDA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4093276" y="1295399"/>
            <a:ext cx="106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(BACK)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www.decidetostayfit.com/blog/wp-content/uploads/2009/12/p90x-results-day1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036048" cy="46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81000" y="4239099"/>
            <a:ext cx="4038600" cy="33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 CODO</a:t>
            </a:r>
            <a:endParaRPr lang="en-US" sz="5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4135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1.</a:t>
            </a:r>
            <a:endParaRPr lang="en-US" sz="5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0100" y="155942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(ELBOW)</a:t>
            </a:r>
            <a:endParaRPr lang="en-US" sz="5400" b="1" dirty="0"/>
          </a:p>
        </p:txBody>
      </p:sp>
      <p:pic>
        <p:nvPicPr>
          <p:cNvPr id="1026" name="Picture 2" descr="http://cvcomics.com/extreme/wp-content/uploads/2009/06/elb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8679"/>
            <a:ext cx="5719763" cy="48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GARGANTA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918067" y="1295399"/>
            <a:ext cx="1411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(THROAT)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t0.gstatic.com/images?q=tbn:ANd9GcSZpEr9Pogv9nd8tybw7-tuHB4q5R7hlMrmv14jRZKEPUvFif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86093"/>
            <a:ext cx="4916714" cy="50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486" y="56659"/>
            <a:ext cx="4347727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CINTURA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1833040" y="1196030"/>
            <a:ext cx="120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(WAIST)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149"/>
            <a:ext cx="4612700" cy="576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mtClean="0"/>
              <a:t>LAS CADERAS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4142872" y="129539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smtClean="0">
                <a:solidFill>
                  <a:prstClr val="black"/>
                </a:solidFill>
              </a:rPr>
              <a:t>(HIPS)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70" y="1981200"/>
            <a:ext cx="3438525" cy="45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BARBILLA / EL MENTÓN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1295400"/>
            <a:ext cx="101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(CHIN)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63500" y="-7572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IUEhQUFBQVFBAVFQ8UEhUUFRQUFRQVFRQQFBQXHCYeFxkjGRQVHy8gIycpLCwsFR4xNTAqNSYrLCkBCQoKDgwOFw8PFykcHBwpLCkpKSkpKSkpKSkpKSkpKSkpKSkpKSkpKSkpKSkpLCkpKSkpKSkpKSkpKSkpKSkpKf/AABEIALYBFQMBIgACEQEDEQH/xAAcAAAABwEBAAAAAAAAAAAAAAAAAQIDBAUGBwj/xABMEAABAwEDBQwFCQcDAwUAAAABAAIDEQQSIQUTMVGRBgciQVJhcXKSsbLRIzJigaEUM0JTc8HS4fAWJDSCk6LCFzVDJVSDFWOj4vH/xAAYAQEBAQEBAAAAAAAAAAAAAAABAAIDBP/EAB0RAQEBAAMBAQEBAAAAAAAAAAABEQISITFBA1H/2gAMAwEAAhEDEQA/AOJjEnE/opQHOdqEY9b9cZSwEIm7zu2pYjHtbUlLa9GotrB7Xa/JKDG+32h5ImpwNT6hhjfb7Y8kYib7faHklNYlhivRpq43U/tjyRXW6n9oeSfEaMRq1GGtaa+v2h5Jebb7faHklRxd5TmZUCAxvt9oeSPNt9vaEsRpYjVqNiNut/8Aalts7Txv+HmliJOMjTqNNgbyn7B+JDMMr6z+yPxJ/NpccIoagk4UxIprNONQRzZ28Tn9kfiSDZxyj2fzUwxJJhUkM2f2jsPmibZKnB3wKmGLBKs8XCRtkan1DOTzyh/cmxYSfpj+7yVu6JRo49KxOVrpeEQDYTyxtd5JJsTuUNp8lYuiSDGrtWbxivdYXcpvaKSbE7WO1+asHRpObT2PWK75E/WO2PNIdYn/AKcPNWZjRZtV5HoqXWZ+o7fzTLonaj+verksUO0N4QVOem8MQCx2o/FEQ7n+KspBqTQaeNXYdUWFxxxPFrQS/pO9yC6YwTGPW6fvKfZFhVNxjB3SO8qTG7g0WKhGA9yP5MVKjbU7FJfEsdvWsV7YwnWwhPiBPxwLq5ozbOlCBT2WbmS/k6hqvERRiNTzCgIv1RGDVfDHht706IlKigwpT4J5sHMrFqCIUoQKYbOjZZynBqK2BSI4FLisbjxK0yfkR8jg1jS5x0NAqU4NVUWT68SlDI5poXTtz25COGESWiN73l4YIjVt2vHQaStW3c7ZwM0I24hxLji4YgDH3/BPhyuAS5MI4lEfZl3DL+5KA2aQxx3XsOnEl1DSnvrULmOVMjujNHNLTqII71K+MyYMEuzQ8JT3wEcSFnhxWLPGuN9MOhUZkOnpVvmk0LOucjreW1WOhTboVbGzIjZk4zqoMKRmVbusibdZE4tVRiRZtWLrKmHwosbnJDdGq+2N4QVs9ir7a3EI4z1u8vCRGmpY1Ns0dSApWU8nXGAkaVw5c5x5df8AXfj/AD7cbYzLhw3e5GjkHDd7u5BeyPFfpUbcHn2h/kpsVn4AOsnvUaEcB/XZ3PVlCPRs/XGscl9NtsxrhrGhS2RuOtPQgV947lPZFVc+11qzz60O4rcC62hzrwY1l0FxFcToAAWxZvNNH/OOwfNWG9Kylnm67O5UW7jdLaYbZKyOaRjRdo0OIAq0L0W545rL/SAfXD+n+aNm9A364f0//ssjNu8tj6Une26AOCaVPKPOmXbtLb/3MnbKOw8bYb0LK4zYc0QB8ST/AKPR/XGn2ePiWCfu5t3/AHMvaKV+3ltpT5TL2sdquy8dBk3pIjT0xBGBOb08/rIDekh+ud/THmsNaN8S1uu0ncKAAlpIrTXzqWzfTtt0C+zAAXs2CTTjJOkq1eNad6eJpBzxwIOMQPGDoripGUdxljfIXve9h+kRGGso2g4m0aufyb4NsccZ36a0BAHwCs7Bvq2pppIWSilCHtA+LaLU5DxrZrNYbHGZoc3M6rQGukD9JxIA40J908DGOfBDclkaASWlopTEin3aVUftzZLRHm57Nm+O/DdqDrGAT+VN8Ojw2BrM01rQBIwHEcYxw4grU02Q8sPtNwGMhrKFz8cXNHBV4bGy+H04Q41grHvkloo6Jh521b8FFdu+lMwfUU+r+jTUs6u0jcZbyk6Bpc2K99IuxpXiOHGqS1WyC1RsfOwufHe9EypvarxAqAodo3yCW0bG0E6yXDYk5F3fC+/P3WtDcLjKFzq6OfBOq0T8hWG0hjicw41BiY4Guo1OhLs29xZw+ueDh9FlBj1qHuUI7pLJCaRw50Ekukko11TiA2mgJqTfIkBObjja36LS2pHPWuKtUxOtG9o9zib0QBOAaC0U4qADBNf6Xv5bNp8lUO3xrVyx2G+SDd8q1cpvYb5LOnVqd6+Tls2nySDvXScqPafJQXb5toujFpdXTdGjVTiSWb6NqrjcPNmx9xVq8WB3rZKetH2j5Js71kuuPtHyUdu+haf/AG+x+acZvozgi82MiuIukVGqvErV4W7eqm5UZ/mP3hRrVvVz0N0MPMHYnarQb6T8PRMFRrcVsdzuVzaYBIWhpq4UGjDjFVrc/FMrz5lnJRicWuFCCQRqI0hZ21BdJ3wov3mbru71z21Rq5SaZaiwThrgXAkag66dpBpsT+Wt0LpwGhoYxowAN49LnGlT7gor2qO9q48v58by7Wex34/15TjkvhmdnpHfy9yCetrKSu6I/AEF2cRRD0b/ALRg+D1Os9A1nx5sVDiHo3/aN8L1ZQw+ja6orUC7x0016Fz5Ar6WB/VFcZPkwpUk61URnH9alc5PRi12HesHoJeszwrGb4n8fN/J4AttvXtpBLzub3LE74v+4S/yeBq6cvsDJ2Y4v6Ut5Cbs2l/W+5CVyysR5CEmiamkSWzqGDsx9brFSaAKDZJfX65UkzqWHAEoBNtel31SrDsZT9itJp7z3qM0oWF3B97u9IWjZ6pecURhSy5LNiTnVFtE5DmdKMOUW0vxZ1vuUk4yEpKaD0L6GpDhHOkjpTd9FeQRXuGR7IS6KJf9KeqE6JMVJLaEZBTcb05xK+C0I3GoXZN7w/uTa8uTZULjEb8R0ldo3vXVsTOl/eVGOd7vW1tE3Xd3rntsYunbsomutEwJob7u9c/yzYDGRxg4g603nO2N9LnZQytUWRTZQokgVTCbd867qxeAI0LaPSO6sfgCC3Bgofm3faN8L1YZ6obro0YYaBqCgQfNP+1b4XJ6Juhc6EqPSrnJun3Kos9CrnJ4xSnZt7B3oJBqe3w/ksLviu/6hL0s8DVt9635iXrN7isXvl2N4tr3lpDXXS12FCA1oJ2p5/QxsEuL+n7kiWVMttDWl94gVOtR5bczlBYNJtEiQ12hR5bW3WEbbS3lDapYesz/AFusU/eUOzytFakCrjsVwyGzFl42oB3IMbvFVVuHqjRvTwcoYtLeUOlORWltdI2oFiaxKyezg+896Fne1xwI6AarWZH3B2lzA4ROoakE0FQePErUZqgaxGQtJlHcbPCy/JGWtq0Vq04nAaDrUObIMjBGXsLc4KsqPWFaYD3rQU5CiWkYs6y0mUsgSQUErSwuaHAHUmsnblZbTedE28IwXONQBoOA1nDQoRS1ROdgnLQ0NOJG1RpJm00jaikZenrDmy8CVzmsOlzACRz0OlQXTjWNqSLQ3WNqzZsaO2gtEzrhJbTAkUNK4VRNfiopkF+tR6ulLZK2ukKniWULsFbZMtETWuzjXu6sgb7jwSqKG0t5Q2p8WltPWG1HKdvBT1QXYCgvGgrWg1V412je9/gmdZ/iK4rZm1Ipjiu3bhLO5lka17S11XG64UNCag7ExT659u5b+8Tdd3esBbnk6TWmhdB3c/Py9Z3eufW1dOWatqrlUKUKbKokixW4FvPpXdWLwBBJtfzh6sfgCNa9JMJ9G77RvhcpVhgMj2tbpPFSqiQj0bvtW+F6VESDUGh1jAosDR2Tc/Jeu0N7HCminEVNZYXRuo4UNNBWchcdZx5yrXJ7zXSVz48Oe+1q8uNnkdq3q/mJuuzwlYbfJlP/AKhKC4kC7QEmg4DTQDiW23qfmZuszuKxW+VZ3C3yuLXBpu0cQQDRjQaHjxXbnPXP8Ypral9Rx6kzLEMcBsCeElC7EcXGmZ5hrG0LC1WTNGobEtgCbneNY2pcbxrG1TY7P9LmJCdujUNgUazvFXdY8afLxrG1QpyNg1DYptlswONBhzBQo3jWNqkxPFdI2hLNaLINnaZY2kCjnAVoMK6PiuubpLNazK35PnLgjaOA6gvY8+qi5FueAdNE28BV7Be1VcMV03d1l6WCdrWSOaDGDQGmNSKpCoyp8rYWCd0oBNWhzqiowrp04/FaDdBH6OwnjDBQ+5iw82XHyvBkkLiNF51adC22XX+hsNMfR1+DFDV9l2wR2gOhNL4bfYTs/JUu4uxuj+UtOFABd5+EMEW6/KhhtMTgaEMaf7nfBaDJ07JWGdn/ACMAcOdtdPOtNfriGVoBfOA06gqieEU0DYFc5XmF92jSqeZ1RpG1ZrCKYhqGxJzQ1DYlnpTZeNY2rLZktF84DRqSmtFdA2JJdwjjxa0bXiukbUFMhiGobFJEQpoGwKNBINY2qQJRTSNoSzTlneRSmGJXb9wUzn2Nhc4uN52JNTgaAVPMuIWaMkigJxOjFdw3BwOZY2BwLTedwSCDicMCj9Mc+3c/Py9Z3eufW0HFdA3cH00vWd3rn1uNVvl9Cufioz20OOwqS9lFFmWW4Ra/nHdEfhCCO1s9I7oj8AQW9Z03CfRP+1b4XoMKKE+if9o3wvSWFBWEAVtYW4qkgKt7CcQtM12ven+Zm60fhKxm+dbnm3SMc43Whga3iALQTTpOK2W9MfQzdaPuKwu+d/uUv/j8ARz+n8Y/MNcXVaDSnFzKPPY2ckbFNhGL+kdybnCwFHNA3UEptkafohOzM0o7tWkVpgcdNKBVbRoYW1dUaCaJ7MN5ISIHg6Hl3Ndp70+AoWjhszeSE6LO0fRCKMpxqWUuxPDHBzRQgggiuBBqCrvKO6CS2Pzk5DnDgjCgDQcBQLPsKesb8Pf9wSFjExgNbo+Pmrx+6aVwjDnVETS1gI9UUp7zhpWcDksPUF7lfLz7Q8PlN5wAbXRgOKgTuTt201nYY4yA19agitOCaluorPF6iyvxHvVpSbU8ONSKpkNaPohJLkC7QiqBMGkeqAops7dQUknBIIWY1UR0QDtGFMNXSlNjFdAQBFcZLteK7X4pwNxSj9nszeSNilts7aeqNibswUkDBQHZZS0i6aY8XMu37hrS+SyMc9xc684XnGpoDguGwafeV27e9/gmdZ/ej9M+sBu1HppOs7vWCta3W7I+mk6zu8rB2wrfL6FfMoUqlylQ5Vlv8HbfnHdEfhCCO3fOv6GeAILQQ4T6N/2je56DXIoD6N/XZ3PRNTEm2d2KtrE7FUsDlbWNyRXb96T5mfrR9xWI30/9yk6IvAFst559Yp+mL/JY/fWH/UZOrD4Vc/o3xj7PWr+kdyKQI7KMX9I7k48LOMyqqYJNzgu6j/CVKljROi4Luq/wlTWqXJTeEehWtxV+SG8I9AVyIlKmAxOtanBGltYoENanLGzA9J+5OMjTllh09Y/cpaUGJd1SGw4JWYVg1ELVGlbiOn7wrB0SjSxaOkd4UtNhqcYxLzaU0U4kGUh8eCZDFKdo0JAYrDaprRDwv1rVgYcVDtUJvDD9VVmYsUIuzMwUi7gkxRp6mBUyYgHeV23e/wD4KPrP8S4nDp95XbdwI/co+l/iKv1rj9c43ZO9LJ1nd6wdsditvuzkrNJTAXnYe8rB2t2K1ynqQ5iokpT8zlFkcjGjluHpX/yeEIJNuPppOlvcglIsHzcnXj/zSWuSYX8CQe0z/LzSA5MSbE9WVlkxVNG9T7NNikV3bead6O0dMX+azG+9/Hu+yg7nLQbyVovMtA4xmj4gtduk3C2e2vD5Q8PDbt5hAqNIqCDWlTtTz+iTeLz7FhU66Iy/nXZZd5+zkCkkooKDBnxwSW7zNmpjJMei4PuKypxriUjsdKesjC9zWipLjdDRpN7Cg16V2U7ytkr85Np0cDZW6rA711mALYi+EEUJYG5xwIxDpXAuodQICD1cNiyQxgtDmmmauC9WoeHPuVBrhxlNNPOu7Tb1dlMQiBe0Vbec2l590ENDqgjCpOCiDeZsnLn2s/Chda4w0c6figJXY270FkbjemPNVmPN6qaORooC7MWGsjBg6V4e3rlv/wCJgsxzCy5Ke/BjXOwrwQT78FKtGTzG8tII0Ha0Lby7qrRGWHMshZfaZMy0AyAEVFceKqn2zLljlffls0ovU9I4FvwHenGfGCisRIwCHyQrseRo7LIz0LI6ACoua9ZcKlIj3JQCUyXcK4Mwuj3KPVxyaxEcSTYsiyTX820uLW1IGnSKdOK67l+1WWMXZIQ7oYBT+YUVbY8uWeJj5IoWscW0BFac17TRSzP1y+15HkjNHsc06nAg/FRjCRrXZbPaXzRsfLZYrQQMHMkY6gPEWurQ8yQcg2aSodY3Mvc5BBPE0A0HuVgxxwsNEBAeddoi3vrIB6rj0v8AhgE8dwtk5B7ZRlaxxsZKa64SDix5rjUObeN2ldY+KhFuOgrvDtyllIa24AGggAOxxBBx08ZUQ7hrDyP/AJD5rOU44u0cycINNBXZm7irCPoD3yHzSxuSsI/42ds/iVlWOLNgIIw512ncEP3KLpf4inH7nbEaVZHgKDh6BtUttpgs7KNdGxjaml9uHQKpkuqTHF92EvpZOs7vWItL1o902UA6R5HGSfispaJFrl9EiPK5RnlOSOUdzkNHrU70snSgm5T6STrHvKCkixuweOdveUYKZafW/XGUYeo1IaU/FIoQkT7HJWL3J2WpIvUe5tdN1xFePGhVxFuztPFPKP8AyO81kGzJ+Oda7XMZ6tcd2NpOmeQ9MjvNKburtH1sn9R3msq20pz5QjtVjU/tdadGekpqzjvND9qrR9bJ/Ud5rLi0JfyhW0Y1H7WWj62T+o7zRHdZaPrZP6jvNZn5Siz6u1WNSzdhaAQc9IKcecd5qzg31LY4NOdGHst4VOVhwlgzOimkF70ZLW4UBxPOcU7Q6lY98VszHR2yJsjDQgRhsZa4cYIV/k7dHZLY18bmQwkBuac8V0YFrnaSuHxyu5Z2BWVmtbhSjjsCfKtr0LZZIojZ8xS7NVt41oWtFQRqNdHSrKB8uccH3LoAIoTXGtO5cgyLvjyQxNjLY33a3HObwmV00VzPvsm6LsbWv4N59bwNOINphVGHtGtt9sgdDnLQAWukewPpW7St1wB6FncoburNCBDFEySIi6/g3A8nSRx7Vjd0e7aS0gA3WtFSGMAaKnSaa1k5rUSfWKMkFro8m+IYhdssbIWCvBoHlxPG5x0qK7fKtVDWQ0OoNwrqwwXO3THlFO2a0AHhC+OS6tOnAjFOr1rTulfjwjjzlNybpJCfWO1Zh1q1fFI+Uo2rGo/aJ/KPTVNHLr64uO1Zv5SiNoWdpkaV2Xnco7U2cvO5XxWbNpSDaVbVjRv3Qu5R2qFacvPI0naqSS0Jh86NOJFptZOlQZJEmSRR3vVrWDe5NVQLkiuKiWXcN/T5oJAPCd0/eUEpHri79caARa0QdqUi7ycY5MpQKkk30pr0wHJQcnQlNkTglUMOSr6AlZ1GJVEvpQepJedRZ5Rr6IvUkvOo84ogcgHp0YnskUiO0KrbInRIrViz+VFOxzOcwnEhpAJ4hXR3KpE3OiEuKtGLR1pTLplEzqTnFacS84lteoQelskKLSkOkRZxMOJ1HYUVDqOwo1JGdSc8mCHandkpN13JdsKtR50qQ6VN3Hck7CkljtXcrSUZE26RJLT+iE2fdtCCNz005Bx5xtSC7nG1SGXJF5EXc4RXhrHx8kocbsXfrjKCKPSf1rQSgdEQToRBp9nYggpDAPs7EoA6m7PyQQUig86mdlLbK7UzsjyQQUis67VH2B5JWcdqZ2R5IIKArztTOyPJAPdqb2R5IIKBQe7UzsjyQvu9nst8kEFIBI72ey3ySg93s9lv4UEFIbZXez2W/hSvlLxxjss/Cggoli3SD6Q7LfwoxbJeV8B5IIKQjaZOWdv5IjNJyj2iggkBnZOWe0URlk5R7RQQQhZx/KPaKSb2v+4oIKRJjdr+JSDEebaUEFIkxHmScweb9e5GgpEGE8yTmTzIIKMEYTzIsyeZEgohmT+iizJ5kaCkcgiOPu+9BBBSf//Z"/>
          <p:cNvSpPr>
            <a:spLocks noChangeAspect="1" noChangeArrowheads="1"/>
          </p:cNvSpPr>
          <p:nvPr/>
        </p:nvSpPr>
        <p:spPr bwMode="auto">
          <a:xfrm>
            <a:off x="215900" y="-604838"/>
            <a:ext cx="2371725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25807"/>
            <a:ext cx="3712707" cy="545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278743" y="5270500"/>
            <a:ext cx="3657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" y="2215101"/>
            <a:ext cx="36401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6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LASTIMARSE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122" name="Picture 2" descr="http://d.yimg.com/i/ng/sp/reuters/20110518/19/2903876162-1805201119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1"/>
            <a:ext cx="4352951" cy="2667000"/>
          </a:xfrm>
          <a:prstGeom prst="rect">
            <a:avLst/>
          </a:prstGeom>
          <a:noFill/>
        </p:spPr>
      </p:pic>
      <p:pic>
        <p:nvPicPr>
          <p:cNvPr id="5124" name="Picture 4" descr="http://o1.metroflog.com/pictures/310/63/2/304263310_GQVBOPDFIUAPN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76600"/>
            <a:ext cx="34544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1" y="1567935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(TO HURT ONESELF)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36.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CORTARSE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8" name="Picture 2" descr="http://4.bp.blogspot.com/-Oeyd0GHJOwk/Tme8NQz7CfI/AAAAAAAAAGA/VUtkIPkHmF8/s1600/cut_finger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3971925" cy="4171951"/>
          </a:xfrm>
          <a:prstGeom prst="rect">
            <a:avLst/>
          </a:prstGeom>
          <a:noFill/>
        </p:spPr>
      </p:pic>
      <p:pic>
        <p:nvPicPr>
          <p:cNvPr id="4102" name="Picture 6" descr="http://www.modigy.net/wp-content/uploads/2011/07/kn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857500" cy="2857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69765" y="1524000"/>
            <a:ext cx="2508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(TO CUT ONESELF)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87534" y="37207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37.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30" y="2765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QUEMARSE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074" name="Picture 2" descr="http://4.bp.blogspot.com/-tuuNyzaCRWQ/TgGkkH3QoXI/AAAAAAAAAf0/5i2IpskQsuU/s1600/sunburn-499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3911019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5410200"/>
            <a:ext cx="12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 EL SOL</a:t>
            </a:r>
            <a:endParaRPr lang="en-US" dirty="0"/>
          </a:p>
        </p:txBody>
      </p:sp>
      <p:pic>
        <p:nvPicPr>
          <p:cNvPr id="3078" name="Picture 6" descr="http://www.sciencephoto.com/image/265691/large/M3350141-Burn_blister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139930" cy="2209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59588" y="1198602"/>
            <a:ext cx="274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(TO BURN ONESELF)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759836" y="459938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38.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CAERSE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 descr="http://1.bp.blogspot.com/_oxYnus2rUJY/TKu6RQhOn1I/AAAAAAAADhk/0uzQTiiSjQU/s1600/fall+dow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724400" cy="4073401"/>
          </a:xfrm>
          <a:prstGeom prst="rect">
            <a:avLst/>
          </a:prstGeom>
          <a:noFill/>
        </p:spPr>
      </p:pic>
      <p:pic>
        <p:nvPicPr>
          <p:cNvPr id="2052" name="Picture 4" descr="http://4.bp.blogspot.com/_n7Vt1sT-3_4/S4Ljufq24mI/AAAAAAAAGVo/9Z87NznR3vs/s400/Olympic_Athletes_Falling_Down++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810000" cy="2990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6563" y="433756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39.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126253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(TO FALL DOWN)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TORCERSE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26" name="Picture 2" descr="http://3.bp.blogspot.com/_oRxMlFk5QwU/TAVm4XsmSYI/AAAAAAAAEiE/2DtAeZh0D5Y/s400/tob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1447800"/>
            <a:ext cx="4535087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7286" y="542613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514511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SPRAIN, TO TWIST)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ROMPERSE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0418" name="Picture 2" descr="http://www.inklingsnews.com/wp-content/uploads/2009/04/broken-arm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886200" cy="2743201"/>
          </a:xfrm>
          <a:prstGeom prst="rect">
            <a:avLst/>
          </a:prstGeom>
          <a:noFill/>
        </p:spPr>
      </p:pic>
      <p:pic>
        <p:nvPicPr>
          <p:cNvPr id="60420" name="Picture 4" descr="http://www.physicscentral.com/explore/action/images/scans-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590800" cy="3212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5334000"/>
            <a:ext cx="186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EL YESO</a:t>
            </a:r>
            <a:endParaRPr lang="en-US" sz="4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90800" y="3048000"/>
            <a:ext cx="228600" cy="228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6400" y="375699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7985" y="1299029"/>
            <a:ext cx="164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(TO </a:t>
            </a:r>
            <a:r>
              <a:rPr lang="en-US" sz="2400" b="1" dirty="0" smtClean="0"/>
              <a:t>BREAK)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79599" y="6041884"/>
            <a:ext cx="102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(CAST)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LOS DEDOS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727915" y="1149697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(FINGERS)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t1.gstatic.com/images?q=tbn:ANd9GcTBHXB0FKIImkRTulUIcnsL-lidif04iMFNPYaOczba6ZNqP5HhuMaNxdt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5075"/>
            <a:ext cx="3885128" cy="54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TENER UN CALAMBRE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5538" name="Picture 2" descr="http://www.howtogetridofstuff.com/wp-content/uploads/leg-cr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381250" cy="2381250"/>
          </a:xfrm>
          <a:prstGeom prst="rect">
            <a:avLst/>
          </a:prstGeom>
          <a:noFill/>
        </p:spPr>
      </p:pic>
      <p:pic>
        <p:nvPicPr>
          <p:cNvPr id="65540" name="Picture 4" descr="http://www.thegeminigeek.com/wp-content/uploads/2010/05/Stomach-Cra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3076575" cy="4171951"/>
          </a:xfrm>
          <a:prstGeom prst="rect">
            <a:avLst/>
          </a:prstGeom>
          <a:noFill/>
        </p:spPr>
      </p:pic>
      <p:pic>
        <p:nvPicPr>
          <p:cNvPr id="65542" name="Picture 6" descr="http://3.bp.blogspot.com/_8n9Xhaz6VJ0/TPxqWbtH4VI/AAAAAAAAAKc/hVb5yyDsKXQ/s1600/Cramp%2B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4048125" cy="26860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6486" y="21967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8400" y="1295400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HAVE A CRAMP)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MI TOBILLO ESTÁ HINCHADO</a:t>
            </a:r>
            <a:br>
              <a:rPr lang="en-US" sz="5400" b="1" dirty="0" smtClean="0"/>
            </a:br>
            <a:r>
              <a:rPr lang="en-US" sz="5400" b="1" dirty="0" smtClean="0"/>
              <a:t>TENGO EL TOBILLO TORCIDO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9394" name="Picture 2" descr="http://drmargaretperez.com/images/SwollenAnk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614734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852527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86" y="1852527"/>
            <a:ext cx="6339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(MY ANKLE IS SWOLLEN </a:t>
            </a: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MY ANKLE IS SPRAINED; TWISTED)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TENGO EL BRAZO ROTO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2" descr="http://www.inklingsnews.com/wp-content/uploads/2009/04/broken-arm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4953000" cy="34962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5533" y="1295400"/>
            <a:ext cx="4162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(I HAVE A BROKEN ARM)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TENGO EL DEDO HERIDO /</a:t>
            </a:r>
            <a:br>
              <a:rPr lang="en-US" sz="4800" b="1" dirty="0" smtClean="0"/>
            </a:br>
            <a:r>
              <a:rPr lang="en-US" sz="4800" b="1" dirty="0" smtClean="0"/>
              <a:t>LASTIMADO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1442" name="Picture 2" descr="http://us.123rf.com/400wm/400/400/vtupinamba/vtupinamba0709/vtupinamba070900096/1621013-hurt-hand--finger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8" y="1752600"/>
            <a:ext cx="6141492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752600"/>
            <a:ext cx="4203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(I INJURED/ HURT MY FINGER)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TENGO EL DEDO INFECTADO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2466" name="Picture 2" descr="http://www.ingrownfingernail.org/wp-content/uploads/2009/3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43676"/>
            <a:ext cx="4210050" cy="41719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850" y="1295399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(I HAVE AN INFECTED FINGER)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MI CARA ESTÁ HINCHADA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47.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295399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(MY FACE IS SWOLLEN)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32" y="1987897"/>
            <a:ext cx="6196643" cy="46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23" y="30842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TENGO EL PIE VENDADO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4514" name="Picture 2" descr="http://lh3.google.com/soyeltopo/R3TAmoJA-0I/AAAAAAAAAGc/tHDykXNIKrg/foot%20vendado_thumb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514600"/>
            <a:ext cx="3492049" cy="2819400"/>
          </a:xfrm>
          <a:prstGeom prst="rect">
            <a:avLst/>
          </a:prstGeom>
          <a:noFill/>
        </p:spPr>
      </p:pic>
      <p:pic>
        <p:nvPicPr>
          <p:cNvPr id="64516" name="Picture 4" descr="http://www.ccjavierpareja.es/var/ab/2487/10631-Centro%20Cl%C3%ADnico%20del%20pie%20Javier%20Parej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784409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48.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42239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(MY FOOT IS BANDAGED)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21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LOS DEDOS DEL PIE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3.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971800" y="115327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(TOES)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196" name="Picture 4" descr="http://t0.gstatic.com/images?q=tbn:ANd9GcRH_qRNZSuAy13ORX4sN45Y4p6arwSH3ne5-CAVPQbXVfaPEh9l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00200" y="1781361"/>
            <a:ext cx="6190343" cy="46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LAS UÑAS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4.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55794" y="122589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smtClean="0">
                <a:solidFill>
                  <a:prstClr val="black"/>
                </a:solidFill>
              </a:rPr>
              <a:t>(NAILS)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://t2.gstatic.com/images?q=tbn:ANd9GcTj0_VLaxq6o2ptfcI1s816AAlBYZZzDkVte3sxWcUqphoxIGTLs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7562"/>
            <a:ext cx="6671331" cy="49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 PIEL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765" y="4572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4530" y="1448144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(SKIN)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0609"/>
            <a:ext cx="5562600" cy="45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06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MUÑECA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7.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0434" y="1076055"/>
            <a:ext cx="1205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(WRIST)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www.englishexercises.org/makeagame/my_documents/my_pictures/2009/jul/343_Body-Wri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78501"/>
            <a:ext cx="47720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580</Words>
  <Application>Microsoft Office PowerPoint</Application>
  <PresentationFormat>On-screen Show (4:3)</PresentationFormat>
  <Paragraphs>223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inherit</vt:lpstr>
      <vt:lpstr>Office Theme</vt:lpstr>
      <vt:lpstr>Las partes del cuerpo</vt:lpstr>
      <vt:lpstr>viernes 13 de enero 2017</vt:lpstr>
      <vt:lpstr>Repaso de Vocabulario</vt:lpstr>
      <vt:lpstr>EL CODO</vt:lpstr>
      <vt:lpstr>LOS DEDOS</vt:lpstr>
      <vt:lpstr>LOS DEDOS DEL PIE</vt:lpstr>
      <vt:lpstr>LAS UÑAS</vt:lpstr>
      <vt:lpstr>LA PIEL</vt:lpstr>
      <vt:lpstr>LA MUÑECA</vt:lpstr>
      <vt:lpstr>EL TOBILLO</vt:lpstr>
      <vt:lpstr>LAS RODILLAS</vt:lpstr>
      <vt:lpstr>LAS CEJAS</vt:lpstr>
      <vt:lpstr>                      </vt:lpstr>
      <vt:lpstr>LAS OREJAS</vt:lpstr>
      <vt:lpstr>LOS LABIOS</vt:lpstr>
      <vt:lpstr>LA MEJILLA</vt:lpstr>
      <vt:lpstr>LOS HUESOS</vt:lpstr>
      <vt:lpstr>EL PULMÓN/ LOS PULMONES</vt:lpstr>
      <vt:lpstr>EL CEREBRO</vt:lpstr>
      <vt:lpstr>EL  CORAZÓN</vt:lpstr>
      <vt:lpstr>LAS PIERNAS</vt:lpstr>
      <vt:lpstr>PowerPoint Presentation</vt:lpstr>
      <vt:lpstr>LA CABEZA</vt:lpstr>
      <vt:lpstr>pelo negro (black hair)</vt:lpstr>
      <vt:lpstr>Pelo cafe</vt:lpstr>
      <vt:lpstr>pelo rojo (red hair)</vt:lpstr>
      <vt:lpstr>pelo rubio ( blond hair)</vt:lpstr>
      <vt:lpstr>Pelo gris</vt:lpstr>
      <vt:lpstr>EL CUERPO</vt:lpstr>
      <vt:lpstr>LOS OJOS</vt:lpstr>
      <vt:lpstr>PowerPoint Presentation</vt:lpstr>
      <vt:lpstr>LA BOCA</vt:lpstr>
      <vt:lpstr>LOS DIENTES/ LAS MUELAS</vt:lpstr>
      <vt:lpstr>EL ESTÓMAGO</vt:lpstr>
      <vt:lpstr>LA FRENTE</vt:lpstr>
      <vt:lpstr>LAS MANOS</vt:lpstr>
      <vt:lpstr>EL CUELLO</vt:lpstr>
      <vt:lpstr>PowerPoint Presentation</vt:lpstr>
      <vt:lpstr>LA ESPALDA</vt:lpstr>
      <vt:lpstr>LA GARGANTA</vt:lpstr>
      <vt:lpstr>LA CINTURA</vt:lpstr>
      <vt:lpstr>LAS CADERAS</vt:lpstr>
      <vt:lpstr>LA BARBILLA / EL MENTÓN</vt:lpstr>
      <vt:lpstr>LASTIMARSE</vt:lpstr>
      <vt:lpstr>CORTARSE</vt:lpstr>
      <vt:lpstr>QUEMARSE</vt:lpstr>
      <vt:lpstr>CAERSE</vt:lpstr>
      <vt:lpstr>TORCERSE</vt:lpstr>
      <vt:lpstr>ROMPERSE</vt:lpstr>
      <vt:lpstr>TENER UN CALAMBRE</vt:lpstr>
      <vt:lpstr>MI TOBILLO ESTÁ HINCHADO TENGO EL TOBILLO TORCIDO</vt:lpstr>
      <vt:lpstr>TENGO EL BRAZO ROTO</vt:lpstr>
      <vt:lpstr>TENGO EL DEDO HERIDO / LASTIMADO</vt:lpstr>
      <vt:lpstr>TENGO EL DEDO INFECTADO</vt:lpstr>
      <vt:lpstr>MI CARA ESTÁ HINCHADA</vt:lpstr>
      <vt:lpstr>TENGO EL PIE VENDADO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TENER HAMBRE</dc:title>
  <dc:creator>Laurita</dc:creator>
  <cp:lastModifiedBy>Morales, Lilian S</cp:lastModifiedBy>
  <cp:revision>111</cp:revision>
  <cp:lastPrinted>2012-05-01T15:36:56Z</cp:lastPrinted>
  <dcterms:created xsi:type="dcterms:W3CDTF">2010-12-04T20:04:23Z</dcterms:created>
  <dcterms:modified xsi:type="dcterms:W3CDTF">2017-01-15T21:08:31Z</dcterms:modified>
</cp:coreProperties>
</file>